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77" r:id="rId3"/>
    <p:sldMasterId id="2147483681" r:id="rId4"/>
    <p:sldMasterId id="2147483827" r:id="rId5"/>
    <p:sldMasterId id="2147483844" r:id="rId6"/>
  </p:sldMasterIdLst>
  <p:notesMasterIdLst>
    <p:notesMasterId r:id="rId16"/>
  </p:notesMasterIdLst>
  <p:handoutMasterIdLst>
    <p:handoutMasterId r:id="rId17"/>
  </p:handoutMasterIdLst>
  <p:sldIdLst>
    <p:sldId id="950" r:id="rId7"/>
    <p:sldId id="1169" r:id="rId8"/>
    <p:sldId id="1124" r:id="rId9"/>
    <p:sldId id="1170" r:id="rId10"/>
    <p:sldId id="1171" r:id="rId11"/>
    <p:sldId id="1132" r:id="rId12"/>
    <p:sldId id="1022" r:id="rId13"/>
    <p:sldId id="1131" r:id="rId14"/>
    <p:sldId id="262" r:id="rId15"/>
  </p:sldIdLst>
  <p:sldSz cx="10693400" cy="756126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68425" indent="3175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5625" indent="3175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eplm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33"/>
    <a:srgbClr val="800000"/>
    <a:srgbClr val="003399"/>
    <a:srgbClr val="FFCC66"/>
    <a:srgbClr val="9966FF"/>
    <a:srgbClr val="FFFF66"/>
    <a:srgbClr val="FFFFCC"/>
    <a:srgbClr val="E3E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87770" autoAdjust="0"/>
  </p:normalViewPr>
  <p:slideViewPr>
    <p:cSldViewPr>
      <p:cViewPr varScale="1">
        <p:scale>
          <a:sx n="73" d="100"/>
          <a:sy n="73" d="100"/>
        </p:scale>
        <p:origin x="1530" y="78"/>
      </p:cViewPr>
      <p:guideLst>
        <p:guide orient="horz" pos="238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Wingdings" pitchFamily="2" charset="2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Wingdings" pitchFamily="2" charset="2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5CAC5846-2D7A-4E08-9978-688E24381917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Wingdings" pitchFamily="2" charset="2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Wingdings" pitchFamily="2" charset="2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052A536-00FB-46EA-B634-53B56F499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03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4888" y="685800"/>
            <a:ext cx="48482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3DF96E4-6561-4CD6-8564-EE1E1E02B1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6211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6842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562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3137" algn="l" defTabSz="9132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739764" algn="l" defTabSz="9132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196390" algn="l" defTabSz="9132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3653015" algn="l" defTabSz="9132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DF96E4-6561-4CD6-8564-EE1E1E02B1FF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4564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2D05A7-0CD5-4645-8C22-79E890A2F0EE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82788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DF96E4-6561-4CD6-8564-EE1E1E02B1F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530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DF96E4-6561-4CD6-8564-EE1E1E02B1F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217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96085-F6A1-4F21-BAB1-DC316AACD5D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973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9827F272-AED4-4E40-9090-E7E0369DDBED}" type="slidenum">
              <a:rPr lang="zh-CN" altLang="en-US" smtClean="0"/>
              <a:pPr>
                <a:buFont typeface="Arial" charset="0"/>
                <a:buNone/>
              </a:pPr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11821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DF96E4-6561-4CD6-8564-EE1E1E02B1F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9433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3BFDB4-3178-421A-BEAD-7343372D9ABE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31958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1697" y="2349500"/>
            <a:ext cx="9090025" cy="16208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3375" y="4284673"/>
            <a:ext cx="7486650" cy="1931985"/>
          </a:xfrm>
        </p:spPr>
        <p:txBody>
          <a:bodyPr/>
          <a:lstStyle>
            <a:lvl1pPr marL="0" indent="0" algn="ctr">
              <a:buNone/>
              <a:defRPr/>
            </a:lvl1pPr>
            <a:lvl2pPr marL="456629" indent="0" algn="ctr">
              <a:buNone/>
              <a:defRPr/>
            </a:lvl2pPr>
            <a:lvl3pPr marL="913253" indent="0" algn="ctr">
              <a:buNone/>
              <a:defRPr/>
            </a:lvl3pPr>
            <a:lvl4pPr marL="1369881" indent="0" algn="ctr">
              <a:buNone/>
              <a:defRPr/>
            </a:lvl4pPr>
            <a:lvl5pPr marL="1826508" indent="0" algn="ctr">
              <a:buNone/>
              <a:defRPr/>
            </a:lvl5pPr>
            <a:lvl6pPr marL="2283137" indent="0" algn="ctr">
              <a:buNone/>
              <a:defRPr/>
            </a:lvl6pPr>
            <a:lvl7pPr marL="2739764" indent="0" algn="ctr">
              <a:buNone/>
              <a:defRPr/>
            </a:lvl7pPr>
            <a:lvl8pPr marL="3196390" indent="0" algn="ctr">
              <a:buNone/>
              <a:defRPr/>
            </a:lvl8pPr>
            <a:lvl9pPr marL="36530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C629A238-A47D-424A-89B2-0D961F6A28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881330FE-821B-4999-B95A-97D98E94B5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3350" y="303215"/>
            <a:ext cx="2405063" cy="645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991" y="303215"/>
            <a:ext cx="7065962" cy="645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5CD30726-028E-4A96-8D39-8BF6B38B36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34997" y="303215"/>
            <a:ext cx="9623425" cy="645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BF7662A3-FFAF-44EE-8026-CB97DE6265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0663" y="0"/>
            <a:ext cx="104775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200900"/>
            <a:ext cx="1069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7188200"/>
            <a:ext cx="673100" cy="403225"/>
          </a:xfrm>
        </p:spPr>
        <p:txBody>
          <a:bodyPr/>
          <a:lstStyle>
            <a:lvl1pPr algn="ctr">
              <a:defRPr>
                <a:solidFill>
                  <a:prstClr val="white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</a:t>
            </a:r>
            <a:fld id="{3A7E2088-C79E-43B2-A17F-1F45445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0663" y="0"/>
            <a:ext cx="104775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200900"/>
            <a:ext cx="1069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7188200"/>
            <a:ext cx="673100" cy="4032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</a:t>
            </a:r>
            <a:fld id="{D02E71B1-B9C0-456E-8F35-4EF3A110D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Slide-</a:t>
            </a:r>
            <a:fld id="{FDD3D3BD-D01B-435D-9DC1-92FC28CDEA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0663" y="0"/>
            <a:ext cx="104775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200900"/>
            <a:ext cx="1069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7188200"/>
            <a:ext cx="673100" cy="4032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</a:t>
            </a:r>
            <a:fld id="{D0CEF3EF-1434-4E1F-AA3C-DD65DED9B0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84762" y="6931180"/>
            <a:ext cx="1670855" cy="402567"/>
          </a:xfrm>
        </p:spPr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2339160" y="6931180"/>
            <a:ext cx="1503770" cy="402567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534670" y="2205357"/>
            <a:ext cx="9624060" cy="126021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616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91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763730"/>
            <a:ext cx="9624060" cy="59906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522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763730"/>
            <a:ext cx="4643611" cy="5990649"/>
          </a:xfrm>
        </p:spPr>
        <p:txBody>
          <a:bodyPr>
            <a:normAutofit/>
          </a:bodyPr>
          <a:lstStyle>
            <a:lvl1pPr>
              <a:defRPr sz="1985"/>
            </a:lvl1pPr>
            <a:lvl2pPr>
              <a:defRPr sz="1985"/>
            </a:lvl2pPr>
            <a:lvl3pPr>
              <a:defRPr sz="1985"/>
            </a:lvl3pPr>
            <a:lvl4pPr>
              <a:defRPr sz="1985"/>
            </a:lvl4pPr>
            <a:lvl5pPr>
              <a:defRPr sz="198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3"/>
          </p:nvPr>
        </p:nvSpPr>
        <p:spPr>
          <a:xfrm>
            <a:off x="5503022" y="763730"/>
            <a:ext cx="4643611" cy="5990649"/>
          </a:xfrm>
        </p:spPr>
        <p:txBody>
          <a:bodyPr>
            <a:normAutofit/>
          </a:bodyPr>
          <a:lstStyle>
            <a:lvl1pPr>
              <a:defRPr sz="1985"/>
            </a:lvl1pPr>
            <a:lvl2pPr>
              <a:defRPr sz="1985"/>
            </a:lvl2pPr>
            <a:lvl3pPr>
              <a:defRPr sz="1985"/>
            </a:lvl3pPr>
            <a:lvl4pPr>
              <a:defRPr sz="1985"/>
            </a:lvl4pPr>
            <a:lvl5pPr>
              <a:defRPr sz="198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897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1398867"/>
            <a:ext cx="9624060" cy="5355512"/>
          </a:xfrm>
        </p:spPr>
        <p:txBody>
          <a:bodyPr>
            <a:normAutofit/>
          </a:bodyPr>
          <a:lstStyle>
            <a:lvl1pPr>
              <a:defRPr sz="1985"/>
            </a:lvl1pPr>
            <a:lvl2pPr>
              <a:defRPr sz="1985"/>
            </a:lvl2pPr>
            <a:lvl3pPr>
              <a:defRPr sz="1985"/>
            </a:lvl3pPr>
            <a:lvl4pPr>
              <a:defRPr sz="1985"/>
            </a:lvl4pPr>
            <a:lvl5pPr>
              <a:defRPr sz="198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type="body" idx="13"/>
          </p:nvPr>
        </p:nvSpPr>
        <p:spPr>
          <a:xfrm>
            <a:off x="546767" y="684337"/>
            <a:ext cx="9599867" cy="705367"/>
          </a:xfrm>
        </p:spPr>
        <p:txBody>
          <a:bodyPr anchor="t">
            <a:normAutofit/>
          </a:bodyPr>
          <a:lstStyle>
            <a:lvl1pPr marL="0" indent="0">
              <a:buNone/>
              <a:defRPr sz="1764" b="0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71537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1398867"/>
            <a:ext cx="4643611" cy="5355512"/>
          </a:xfrm>
        </p:spPr>
        <p:txBody>
          <a:bodyPr>
            <a:normAutofit/>
          </a:bodyPr>
          <a:lstStyle>
            <a:lvl1pPr>
              <a:defRPr sz="1764"/>
            </a:lvl1pPr>
            <a:lvl2pPr>
              <a:defRPr sz="1764"/>
            </a:lvl2pPr>
            <a:lvl3pPr>
              <a:defRPr sz="1764"/>
            </a:lvl3pPr>
            <a:lvl4pPr>
              <a:defRPr sz="1764"/>
            </a:lvl4pPr>
            <a:lvl5pPr>
              <a:defRPr sz="1764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type="body" idx="13"/>
          </p:nvPr>
        </p:nvSpPr>
        <p:spPr>
          <a:xfrm>
            <a:off x="546767" y="684337"/>
            <a:ext cx="4631515" cy="705367"/>
          </a:xfrm>
        </p:spPr>
        <p:txBody>
          <a:bodyPr anchor="t">
            <a:normAutofit/>
          </a:bodyPr>
          <a:lstStyle>
            <a:lvl1pPr marL="0" indent="0">
              <a:buNone/>
              <a:defRPr sz="1764" b="0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内容占位符 2"/>
          <p:cNvSpPr>
            <a:spLocks noGrp="1"/>
          </p:cNvSpPr>
          <p:nvPr>
            <p:ph idx="14"/>
          </p:nvPr>
        </p:nvSpPr>
        <p:spPr>
          <a:xfrm>
            <a:off x="5515118" y="1398867"/>
            <a:ext cx="4631515" cy="5355512"/>
          </a:xfrm>
        </p:spPr>
        <p:txBody>
          <a:bodyPr>
            <a:normAutofit/>
          </a:bodyPr>
          <a:lstStyle>
            <a:lvl1pPr>
              <a:defRPr sz="1764"/>
            </a:lvl1pPr>
            <a:lvl2pPr>
              <a:defRPr sz="1764"/>
            </a:lvl2pPr>
            <a:lvl3pPr>
              <a:defRPr sz="1764"/>
            </a:lvl3pPr>
            <a:lvl4pPr>
              <a:defRPr sz="1764"/>
            </a:lvl4pPr>
            <a:lvl5pPr>
              <a:defRPr sz="1764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idx="15"/>
          </p:nvPr>
        </p:nvSpPr>
        <p:spPr>
          <a:xfrm>
            <a:off x="5527215" y="684337"/>
            <a:ext cx="4619418" cy="705367"/>
          </a:xfrm>
        </p:spPr>
        <p:txBody>
          <a:bodyPr anchor="t">
            <a:normAutofit/>
          </a:bodyPr>
          <a:lstStyle>
            <a:lvl1pPr marL="0" indent="0">
              <a:buNone/>
              <a:defRPr sz="1764" b="0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930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41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1pPr>
            <a:lvl2pPr marL="504063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2pPr>
            <a:lvl3pPr marL="100812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2189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4pPr>
            <a:lvl5pPr marL="2016252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5pPr>
            <a:lvl6pPr marL="2520315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6pPr>
            <a:lvl7pPr marL="3024378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7pPr>
            <a:lvl8pPr marL="3528441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8pPr>
            <a:lvl9pPr marL="4032504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1716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494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28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559" y="4859347"/>
            <a:ext cx="9090025" cy="1501775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559" y="3205169"/>
            <a:ext cx="9090025" cy="1654175"/>
          </a:xfrm>
        </p:spPr>
        <p:txBody>
          <a:bodyPr anchor="b"/>
          <a:lstStyle>
            <a:lvl1pPr marL="0" indent="0">
              <a:buNone/>
              <a:defRPr sz="2100"/>
            </a:lvl1pPr>
            <a:lvl2pPr marL="456629" indent="0">
              <a:buNone/>
              <a:defRPr sz="1800"/>
            </a:lvl2pPr>
            <a:lvl3pPr marL="913253" indent="0">
              <a:buNone/>
              <a:defRPr sz="1600"/>
            </a:lvl3pPr>
            <a:lvl4pPr marL="1369881" indent="0">
              <a:buNone/>
              <a:defRPr sz="1400"/>
            </a:lvl4pPr>
            <a:lvl5pPr marL="1826508" indent="0">
              <a:buNone/>
              <a:defRPr sz="1400"/>
            </a:lvl5pPr>
            <a:lvl6pPr marL="2283137" indent="0">
              <a:buNone/>
              <a:defRPr sz="1400"/>
            </a:lvl6pPr>
            <a:lvl7pPr marL="2739764" indent="0">
              <a:buNone/>
              <a:defRPr sz="1400"/>
            </a:lvl7pPr>
            <a:lvl8pPr marL="3196390" indent="0">
              <a:buNone/>
              <a:defRPr sz="1400"/>
            </a:lvl8pPr>
            <a:lvl9pPr marL="365301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46EF3A27-F9F4-4785-A74D-71BAC8A43C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108" y="-25"/>
            <a:ext cx="10675291" cy="800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图片 7" descr="13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35533" flipH="1">
            <a:off x="4763222" y="1233559"/>
            <a:ext cx="4618256" cy="3983685"/>
          </a:xfrm>
          <a:prstGeom prst="rect">
            <a:avLst/>
          </a:prstGeom>
        </p:spPr>
      </p:pic>
      <p:sp>
        <p:nvSpPr>
          <p:cNvPr id="9" name="标题 1"/>
          <p:cNvSpPr txBox="1">
            <a:spLocks/>
          </p:cNvSpPr>
          <p:nvPr userDrawn="1"/>
        </p:nvSpPr>
        <p:spPr bwMode="auto">
          <a:xfrm>
            <a:off x="446705" y="4764065"/>
            <a:ext cx="9073998" cy="15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  <a:normAutofit/>
          </a:bodyPr>
          <a:lstStyle>
            <a:lvl1pPr algn="l">
              <a:defRPr sz="3800" b="1" cap="all"/>
            </a:lvl1pPr>
          </a:lstStyle>
          <a:p>
            <a:pPr marL="0" marR="0" lvl="0" indent="0" algn="l" defTabSz="1041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单击此处编辑母版标题样式</a:t>
            </a:r>
            <a:endParaRPr kumimoji="0" lang="zh-CN" altLang="en-US" sz="3800" b="1" i="0" u="none" strike="noStrike" kern="0" cap="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文本占位符 2"/>
          <p:cNvSpPr>
            <a:spLocks noGrp="1"/>
          </p:cNvSpPr>
          <p:nvPr>
            <p:ph type="body" idx="13"/>
          </p:nvPr>
        </p:nvSpPr>
        <p:spPr>
          <a:xfrm>
            <a:off x="446705" y="3143258"/>
            <a:ext cx="9073998" cy="1663089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1" name="日期占位符 3"/>
          <p:cNvSpPr txBox="1">
            <a:spLocks/>
          </p:cNvSpPr>
          <p:nvPr userDrawn="1"/>
        </p:nvSpPr>
        <p:spPr bwMode="auto">
          <a:xfrm>
            <a:off x="475308" y="6356350"/>
            <a:ext cx="2490902" cy="40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AE91B8-C988-42CC-A4FE-CB23D436AA7F}" type="datetimeFigureOut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2018/4/19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13" name="灯片编号占位符 5"/>
          <p:cNvSpPr txBox="1">
            <a:spLocks/>
          </p:cNvSpPr>
          <p:nvPr userDrawn="1"/>
        </p:nvSpPr>
        <p:spPr bwMode="auto">
          <a:xfrm>
            <a:off x="6571308" y="6356350"/>
            <a:ext cx="2490902" cy="40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2B9CBA-4A5A-4206-8909-DCE078AE9FFF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18108" y="2714620"/>
            <a:ext cx="4170027" cy="142551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  <a:gs pos="100000">
                <a:srgbClr val="FF0000">
                  <a:shade val="100000"/>
                  <a:satMod val="115000"/>
                  <a:alpha val="68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1045" y="2715303"/>
            <a:ext cx="2288970" cy="15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图片 15" descr="fesco_logo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EFBFF"/>
              </a:clrFrom>
              <a:clrTo>
                <a:srgbClr val="FEFB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0570" y="5715015"/>
            <a:ext cx="927291" cy="950767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47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71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955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28"/>
            </a:lvl1pPr>
            <a:lvl2pPr marL="504063" indent="0">
              <a:buNone/>
              <a:defRPr sz="3087"/>
            </a:lvl2pPr>
            <a:lvl3pPr marL="1008126" indent="0">
              <a:buNone/>
              <a:defRPr sz="2646"/>
            </a:lvl3pPr>
            <a:lvl4pPr marL="1512189" indent="0">
              <a:buNone/>
              <a:defRPr sz="2205"/>
            </a:lvl4pPr>
            <a:lvl5pPr marL="2016252" indent="0">
              <a:buNone/>
              <a:defRPr sz="2205"/>
            </a:lvl5pPr>
            <a:lvl6pPr marL="2520315" indent="0">
              <a:buNone/>
              <a:defRPr sz="2205"/>
            </a:lvl6pPr>
            <a:lvl7pPr marL="3024378" indent="0">
              <a:buNone/>
              <a:defRPr sz="2205"/>
            </a:lvl7pPr>
            <a:lvl8pPr marL="3528441" indent="0">
              <a:buNone/>
              <a:defRPr sz="2205"/>
            </a:lvl8pPr>
            <a:lvl9pPr marL="4032504" indent="0">
              <a:buNone/>
              <a:defRPr sz="2205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865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897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8116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181429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1890303"/>
            <a:ext cx="4724775" cy="4864076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181429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1890303"/>
            <a:ext cx="4726631" cy="4864076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96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84762" y="6931180"/>
            <a:ext cx="1670855" cy="402567"/>
          </a:xfrm>
        </p:spPr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2339160" y="6931180"/>
            <a:ext cx="1503770" cy="402567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534670" y="2205357"/>
            <a:ext cx="9624060" cy="126021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45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95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763730"/>
            <a:ext cx="9624060" cy="59906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3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991" y="1763713"/>
            <a:ext cx="4735512" cy="49911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839A0982-09F2-4F6D-8A9C-385EF6B421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763730"/>
            <a:ext cx="4643611" cy="5990649"/>
          </a:xfrm>
        </p:spPr>
        <p:txBody>
          <a:bodyPr>
            <a:normAutofit/>
          </a:bodyPr>
          <a:lstStyle>
            <a:lvl1pPr>
              <a:defRPr sz="1985"/>
            </a:lvl1pPr>
            <a:lvl2pPr>
              <a:defRPr sz="1985"/>
            </a:lvl2pPr>
            <a:lvl3pPr>
              <a:defRPr sz="1985"/>
            </a:lvl3pPr>
            <a:lvl4pPr>
              <a:defRPr sz="1985"/>
            </a:lvl4pPr>
            <a:lvl5pPr>
              <a:defRPr sz="198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3"/>
          </p:nvPr>
        </p:nvSpPr>
        <p:spPr>
          <a:xfrm>
            <a:off x="5503022" y="763730"/>
            <a:ext cx="4643611" cy="5990649"/>
          </a:xfrm>
        </p:spPr>
        <p:txBody>
          <a:bodyPr>
            <a:normAutofit/>
          </a:bodyPr>
          <a:lstStyle>
            <a:lvl1pPr>
              <a:defRPr sz="1985"/>
            </a:lvl1pPr>
            <a:lvl2pPr>
              <a:defRPr sz="1985"/>
            </a:lvl2pPr>
            <a:lvl3pPr>
              <a:defRPr sz="1985"/>
            </a:lvl3pPr>
            <a:lvl4pPr>
              <a:defRPr sz="1985"/>
            </a:lvl4pPr>
            <a:lvl5pPr>
              <a:defRPr sz="198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6597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1398867"/>
            <a:ext cx="9624060" cy="5355512"/>
          </a:xfrm>
        </p:spPr>
        <p:txBody>
          <a:bodyPr>
            <a:normAutofit/>
          </a:bodyPr>
          <a:lstStyle>
            <a:lvl1pPr>
              <a:defRPr sz="1985"/>
            </a:lvl1pPr>
            <a:lvl2pPr>
              <a:defRPr sz="1985"/>
            </a:lvl2pPr>
            <a:lvl3pPr>
              <a:defRPr sz="1985"/>
            </a:lvl3pPr>
            <a:lvl4pPr>
              <a:defRPr sz="1985"/>
            </a:lvl4pPr>
            <a:lvl5pPr>
              <a:defRPr sz="198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type="body" idx="13"/>
          </p:nvPr>
        </p:nvSpPr>
        <p:spPr>
          <a:xfrm>
            <a:off x="546767" y="684337"/>
            <a:ext cx="9599867" cy="705367"/>
          </a:xfrm>
        </p:spPr>
        <p:txBody>
          <a:bodyPr anchor="t">
            <a:normAutofit/>
          </a:bodyPr>
          <a:lstStyle>
            <a:lvl1pPr marL="0" indent="0">
              <a:buNone/>
              <a:defRPr sz="1764" b="0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664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302144"/>
          </a:xfrm>
        </p:spPr>
        <p:txBody>
          <a:bodyPr>
            <a:normAutofit/>
          </a:bodyPr>
          <a:lstStyle>
            <a:lvl1pPr algn="l">
              <a:defRPr sz="198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1398867"/>
            <a:ext cx="4643611" cy="5355512"/>
          </a:xfrm>
        </p:spPr>
        <p:txBody>
          <a:bodyPr>
            <a:normAutofit/>
          </a:bodyPr>
          <a:lstStyle>
            <a:lvl1pPr>
              <a:defRPr sz="1764"/>
            </a:lvl1pPr>
            <a:lvl2pPr>
              <a:defRPr sz="1764"/>
            </a:lvl2pPr>
            <a:lvl3pPr>
              <a:defRPr sz="1764"/>
            </a:lvl3pPr>
            <a:lvl4pPr>
              <a:defRPr sz="1764"/>
            </a:lvl4pPr>
            <a:lvl5pPr>
              <a:defRPr sz="1764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type="body" idx="13"/>
          </p:nvPr>
        </p:nvSpPr>
        <p:spPr>
          <a:xfrm>
            <a:off x="546767" y="684337"/>
            <a:ext cx="4631515" cy="705367"/>
          </a:xfrm>
        </p:spPr>
        <p:txBody>
          <a:bodyPr anchor="t">
            <a:normAutofit/>
          </a:bodyPr>
          <a:lstStyle>
            <a:lvl1pPr marL="0" indent="0">
              <a:buNone/>
              <a:defRPr sz="1764" b="0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内容占位符 2"/>
          <p:cNvSpPr>
            <a:spLocks noGrp="1"/>
          </p:cNvSpPr>
          <p:nvPr>
            <p:ph idx="14"/>
          </p:nvPr>
        </p:nvSpPr>
        <p:spPr>
          <a:xfrm>
            <a:off x="5515118" y="1398867"/>
            <a:ext cx="4631515" cy="5355512"/>
          </a:xfrm>
        </p:spPr>
        <p:txBody>
          <a:bodyPr>
            <a:normAutofit/>
          </a:bodyPr>
          <a:lstStyle>
            <a:lvl1pPr>
              <a:defRPr sz="1764"/>
            </a:lvl1pPr>
            <a:lvl2pPr>
              <a:defRPr sz="1764"/>
            </a:lvl2pPr>
            <a:lvl3pPr>
              <a:defRPr sz="1764"/>
            </a:lvl3pPr>
            <a:lvl4pPr>
              <a:defRPr sz="1764"/>
            </a:lvl4pPr>
            <a:lvl5pPr>
              <a:defRPr sz="1764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idx="15"/>
          </p:nvPr>
        </p:nvSpPr>
        <p:spPr>
          <a:xfrm>
            <a:off x="5527215" y="684337"/>
            <a:ext cx="4619418" cy="705367"/>
          </a:xfrm>
        </p:spPr>
        <p:txBody>
          <a:bodyPr anchor="t">
            <a:normAutofit/>
          </a:bodyPr>
          <a:lstStyle>
            <a:lvl1pPr marL="0" indent="0">
              <a:buNone/>
              <a:defRPr sz="1764" b="0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067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41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1pPr>
            <a:lvl2pPr marL="504063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2pPr>
            <a:lvl3pPr marL="100812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2189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4pPr>
            <a:lvl5pPr marL="2016252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5pPr>
            <a:lvl6pPr marL="2520315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6pPr>
            <a:lvl7pPr marL="3024378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7pPr>
            <a:lvl8pPr marL="3528441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8pPr>
            <a:lvl9pPr marL="4032504" indent="0">
              <a:buNone/>
              <a:defRPr sz="15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479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44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22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4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471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0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28"/>
            </a:lvl1pPr>
            <a:lvl2pPr marL="504063" indent="0">
              <a:buNone/>
              <a:defRPr sz="3087"/>
            </a:lvl2pPr>
            <a:lvl3pPr marL="1008126" indent="0">
              <a:buNone/>
              <a:defRPr sz="2646"/>
            </a:lvl3pPr>
            <a:lvl4pPr marL="1512189" indent="0">
              <a:buNone/>
              <a:defRPr sz="2205"/>
            </a:lvl4pPr>
            <a:lvl5pPr marL="2016252" indent="0">
              <a:buNone/>
              <a:defRPr sz="2205"/>
            </a:lvl5pPr>
            <a:lvl6pPr marL="2520315" indent="0">
              <a:buNone/>
              <a:defRPr sz="2205"/>
            </a:lvl6pPr>
            <a:lvl7pPr marL="3024378" indent="0">
              <a:buNone/>
              <a:defRPr sz="2205"/>
            </a:lvl7pPr>
            <a:lvl8pPr marL="3528441" indent="0">
              <a:buNone/>
              <a:defRPr sz="2205"/>
            </a:lvl8pPr>
            <a:lvl9pPr marL="4032504" indent="0">
              <a:buNone/>
              <a:defRPr sz="2205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33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991" y="1692277"/>
            <a:ext cx="4724400" cy="70485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6629" indent="0">
              <a:buNone/>
              <a:defRPr sz="2100" b="1"/>
            </a:lvl2pPr>
            <a:lvl3pPr marL="913253" indent="0">
              <a:buNone/>
              <a:defRPr sz="1800" b="1"/>
            </a:lvl3pPr>
            <a:lvl4pPr marL="1369881" indent="0">
              <a:buNone/>
              <a:defRPr sz="1600" b="1"/>
            </a:lvl4pPr>
            <a:lvl5pPr marL="1826508" indent="0">
              <a:buNone/>
              <a:defRPr sz="1600" b="1"/>
            </a:lvl5pPr>
            <a:lvl6pPr marL="2283137" indent="0">
              <a:buNone/>
              <a:defRPr sz="1600" b="1"/>
            </a:lvl6pPr>
            <a:lvl7pPr marL="2739764" indent="0">
              <a:buNone/>
              <a:defRPr sz="1600" b="1"/>
            </a:lvl7pPr>
            <a:lvl8pPr marL="3196390" indent="0">
              <a:buNone/>
              <a:defRPr sz="1600" b="1"/>
            </a:lvl8pPr>
            <a:lvl9pPr marL="365301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991" y="2397128"/>
            <a:ext cx="4724400" cy="43576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429" y="1692277"/>
            <a:ext cx="4725988" cy="70485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6629" indent="0">
              <a:buNone/>
              <a:defRPr sz="2100" b="1"/>
            </a:lvl2pPr>
            <a:lvl3pPr marL="913253" indent="0">
              <a:buNone/>
              <a:defRPr sz="1800" b="1"/>
            </a:lvl3pPr>
            <a:lvl4pPr marL="1369881" indent="0">
              <a:buNone/>
              <a:defRPr sz="1600" b="1"/>
            </a:lvl4pPr>
            <a:lvl5pPr marL="1826508" indent="0">
              <a:buNone/>
              <a:defRPr sz="1600" b="1"/>
            </a:lvl5pPr>
            <a:lvl6pPr marL="2283137" indent="0">
              <a:buNone/>
              <a:defRPr sz="1600" b="1"/>
            </a:lvl6pPr>
            <a:lvl7pPr marL="2739764" indent="0">
              <a:buNone/>
              <a:defRPr sz="1600" b="1"/>
            </a:lvl7pPr>
            <a:lvl8pPr marL="3196390" indent="0">
              <a:buNone/>
              <a:defRPr sz="1600" b="1"/>
            </a:lvl8pPr>
            <a:lvl9pPr marL="365301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429" y="2397128"/>
            <a:ext cx="4725988" cy="43576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41A09DB3-3E55-4164-ACD4-36490C5AC0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396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838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181429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1890303"/>
            <a:ext cx="4724775" cy="4864076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181429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1890303"/>
            <a:ext cx="4726631" cy="4864076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4D2433-BAA3-4601-B364-0E2F54BB1D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1AA2E-7C10-4CCB-8770-8A551F91CF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723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6753E101-FC00-456C-8B86-3D30CDB488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9D701D4B-8732-46F6-9CC7-7ADC6E48B7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997" y="301634"/>
            <a:ext cx="3517901" cy="128111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1479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997" y="1582747"/>
            <a:ext cx="3517901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6629" indent="0">
              <a:buNone/>
              <a:defRPr sz="1400"/>
            </a:lvl2pPr>
            <a:lvl3pPr marL="913253" indent="0">
              <a:buNone/>
              <a:defRPr sz="1000"/>
            </a:lvl3pPr>
            <a:lvl4pPr marL="1369881" indent="0">
              <a:buNone/>
              <a:defRPr sz="900"/>
            </a:lvl4pPr>
            <a:lvl5pPr marL="1826508" indent="0">
              <a:buNone/>
              <a:defRPr sz="900"/>
            </a:lvl5pPr>
            <a:lvl6pPr marL="2283137" indent="0">
              <a:buNone/>
              <a:defRPr sz="900"/>
            </a:lvl6pPr>
            <a:lvl7pPr marL="2739764" indent="0">
              <a:buNone/>
              <a:defRPr sz="900"/>
            </a:lvl7pPr>
            <a:lvl8pPr marL="3196390" indent="0">
              <a:buNone/>
              <a:defRPr sz="900"/>
            </a:lvl8pPr>
            <a:lvl9pPr marL="365301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022BA6D2-3B62-4124-9B6B-392496D2E2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509" y="5292725"/>
            <a:ext cx="6416675" cy="62547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509" y="676274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6629" indent="0">
              <a:buNone/>
              <a:defRPr sz="2900"/>
            </a:lvl2pPr>
            <a:lvl3pPr marL="913253" indent="0">
              <a:buNone/>
              <a:defRPr sz="2500"/>
            </a:lvl3pPr>
            <a:lvl4pPr marL="1369881" indent="0">
              <a:buNone/>
              <a:defRPr sz="2100"/>
            </a:lvl4pPr>
            <a:lvl5pPr marL="1826508" indent="0">
              <a:buNone/>
              <a:defRPr sz="2100"/>
            </a:lvl5pPr>
            <a:lvl6pPr marL="2283137" indent="0">
              <a:buNone/>
              <a:defRPr sz="2100"/>
            </a:lvl6pPr>
            <a:lvl7pPr marL="2739764" indent="0">
              <a:buNone/>
              <a:defRPr sz="2100"/>
            </a:lvl7pPr>
            <a:lvl8pPr marL="3196390" indent="0">
              <a:buNone/>
              <a:defRPr sz="2100"/>
            </a:lvl8pPr>
            <a:lvl9pPr marL="3653015" indent="0">
              <a:buNone/>
              <a:defRPr sz="21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509" y="5918201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6629" indent="0">
              <a:buNone/>
              <a:defRPr sz="1400"/>
            </a:lvl2pPr>
            <a:lvl3pPr marL="913253" indent="0">
              <a:buNone/>
              <a:defRPr sz="1000"/>
            </a:lvl3pPr>
            <a:lvl4pPr marL="1369881" indent="0">
              <a:buNone/>
              <a:defRPr sz="900"/>
            </a:lvl4pPr>
            <a:lvl5pPr marL="1826508" indent="0">
              <a:buNone/>
              <a:defRPr sz="900"/>
            </a:lvl5pPr>
            <a:lvl6pPr marL="2283137" indent="0">
              <a:buNone/>
              <a:defRPr sz="900"/>
            </a:lvl6pPr>
            <a:lvl7pPr marL="2739764" indent="0">
              <a:buNone/>
              <a:defRPr sz="900"/>
            </a:lvl7pPr>
            <a:lvl8pPr marL="3196390" indent="0">
              <a:buNone/>
              <a:defRPr sz="900"/>
            </a:lvl8pPr>
            <a:lvl9pPr marL="365301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Slide-</a:t>
            </a:r>
            <a:fld id="{40C4A2A8-B9DE-4304-8C3A-1D32AF56B5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image" Target="../media/image8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8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76" tIns="52088" rIns="104176" bIns="52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4988"/>
            <a:ext cx="2495550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2838" y="6884988"/>
            <a:ext cx="33877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>
            <a:lvl1pPr algn="ctr">
              <a:buFontTx/>
              <a:buNone/>
              <a:defRPr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863" y="6884988"/>
            <a:ext cx="2495550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b="0">
                <a:solidFill>
                  <a:schemeClr val="bg2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Slide-</a:t>
            </a:r>
            <a:fld id="{C941F374-1AAD-4C53-BA28-4AC74D77EC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</p:sldLayoutIdLst>
  <p:transition>
    <p:cover/>
  </p:transition>
  <p:hf sldNum="0"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宋体" charset="-122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宋体" charset="-122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宋体" charset="-122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宋体" charset="-122"/>
        </a:defRPr>
      </a:lvl5pPr>
      <a:lvl6pPr marL="456629" algn="ctr" defTabSz="1041681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宋体" pitchFamily="2" charset="-122"/>
        </a:defRPr>
      </a:lvl6pPr>
      <a:lvl7pPr marL="913253" algn="ctr" defTabSz="1041681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宋体" pitchFamily="2" charset="-122"/>
        </a:defRPr>
      </a:lvl7pPr>
      <a:lvl8pPr marL="1369881" algn="ctr" defTabSz="1041681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宋体" pitchFamily="2" charset="-122"/>
        </a:defRPr>
      </a:lvl8pPr>
      <a:lvl9pPr marL="1826508" algn="ctr" defTabSz="1041681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88938" indent="-388938" algn="l" defTabSz="1041400" rtl="0" eaLnBrk="0" fontAlgn="base" hangingPunct="0">
        <a:spcBef>
          <a:spcPct val="20000"/>
        </a:spcBef>
        <a:spcAft>
          <a:spcPct val="0"/>
        </a:spcAft>
        <a:buChar char="•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3850" algn="l" defTabSz="1041400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+mn-ea"/>
        </a:defRPr>
      </a:lvl2pPr>
      <a:lvl3pPr marL="1300163" indent="-258763" algn="l" defTabSz="1041400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+mn-ea"/>
        </a:defRPr>
      </a:lvl3pPr>
      <a:lvl4pPr marL="1822450" indent="-258763" algn="l" defTabSz="1041400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+mn-ea"/>
        </a:defRPr>
      </a:lvl4pPr>
      <a:lvl5pPr marL="2343150" indent="-258763" algn="l" defTabSz="1041400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5pPr>
      <a:lvl6pPr marL="2800016" indent="-260024" algn="l" defTabSz="1041681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6pPr>
      <a:lvl7pPr marL="3256638" indent="-260024" algn="l" defTabSz="1041681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7pPr>
      <a:lvl8pPr marL="3713265" indent="-260024" algn="l" defTabSz="1041681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8pPr>
      <a:lvl9pPr marL="4169894" indent="-260024" algn="l" defTabSz="1041681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29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53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881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08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37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764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390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015" algn="l" defTabSz="913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76" tIns="52088" rIns="104176" bIns="52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76" tIns="52088" rIns="104176" bIns="52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176" tIns="52088" rIns="104176" bIns="52088" rtlCol="0" anchor="ctr"/>
          <a:lstStyle>
            <a:lvl1pPr algn="l">
              <a:defRPr sz="1400" b="0">
                <a:solidFill>
                  <a:prstClr val="black">
                    <a:tint val="75000"/>
                  </a:prstClr>
                </a:solidFill>
                <a:latin typeface="Arial" charset="0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176" tIns="52088" rIns="104176" bIns="52088" rtlCol="0" anchor="ctr"/>
          <a:lstStyle>
            <a:lvl1pPr algn="ctr">
              <a:defRPr sz="1400" b="0">
                <a:solidFill>
                  <a:prstClr val="black">
                    <a:tint val="75000"/>
                  </a:prstClr>
                </a:solidFill>
                <a:latin typeface="Arial" charset="0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176" tIns="52088" rIns="104176" bIns="52088" rtlCol="0" anchor="ctr"/>
          <a:lstStyle>
            <a:lvl1pPr algn="r">
              <a:defRPr sz="1400" b="0">
                <a:solidFill>
                  <a:prstClr val="black">
                    <a:tint val="75000"/>
                  </a:prstClr>
                </a:solidFill>
                <a:latin typeface="Arial" charset="0"/>
                <a:ea typeface="宋体"/>
              </a:defRPr>
            </a:lvl1pPr>
          </a:lstStyle>
          <a:p>
            <a:pPr>
              <a:defRPr/>
            </a:pPr>
            <a:fld id="{1E01BA12-86F1-4EC0-B769-857FE142C8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</p:sldLayoutIdLst>
  <p:transition>
    <p:cover/>
  </p:transition>
  <p:hf sldNum="0"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90525" indent="-39052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1750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2450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3150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4810" indent="-260438" algn="l" defTabSz="10417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5682" indent="-260438" algn="l" defTabSz="10417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6559" indent="-260438" algn="l" defTabSz="10417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7434" indent="-260438" algn="l" defTabSz="10417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873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748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625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499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4371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5246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6123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6995" algn="l" defTabSz="10417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31" tIns="52117" rIns="104231" bIns="521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31" tIns="52117" rIns="104231" bIns="521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31" tIns="52117" rIns="104231" bIns="52117" rtlCol="0" anchor="ctr"/>
          <a:lstStyle>
            <a:lvl1pPr algn="l">
              <a:defRPr sz="1400" b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31" tIns="52117" rIns="104231" bIns="52117" rtlCol="0" anchor="ctr"/>
          <a:lstStyle>
            <a:lvl1pPr algn="ctr">
              <a:defRPr sz="1400" b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231" tIns="52117" rIns="104231" bIns="52117" rtlCol="0" anchor="ctr"/>
          <a:lstStyle>
            <a:lvl1pPr algn="r">
              <a:defRPr sz="1400" b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Slide-</a:t>
            </a:r>
            <a:fld id="{974B2F45-4162-49A3-B228-0C676A7DA9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</p:sldLayoutIdLst>
  <p:transition>
    <p:cover/>
  </p:transition>
  <p:hf sldNum="0"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90525" indent="-39052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1750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2450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47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6326" indent="-260576" algn="l" defTabSz="104230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477" indent="-260576" algn="l" defTabSz="104230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628" indent="-260576" algn="l" defTabSz="104230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9777" indent="-260576" algn="l" defTabSz="104230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52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01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452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602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752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6901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052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201" algn="l" defTabSz="10423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8" tIns="52134" rIns="104268" bIns="5213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253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8" tIns="52134" rIns="104268" bIns="52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68" tIns="52134" rIns="104268" bIns="52134" rtlCol="0" anchor="ctr"/>
          <a:lstStyle>
            <a:lvl1pPr algn="l">
              <a:defRPr sz="1400" b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68" tIns="52134" rIns="104268" bIns="52134" rtlCol="0" anchor="ctr"/>
          <a:lstStyle>
            <a:lvl1pPr algn="ctr">
              <a:defRPr sz="1400" b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268" tIns="52134" rIns="104268" bIns="52134" rtlCol="0" anchor="ctr"/>
          <a:lstStyle>
            <a:lvl1pPr algn="r">
              <a:defRPr sz="1400" b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Slide-</a:t>
            </a:r>
            <a:fld id="{EDA92599-3A9F-47FD-824A-024F873082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</p:sldLayoutIdLst>
  <p:transition>
    <p:cover/>
  </p:transition>
  <p:hf sldNum="0"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90525" indent="-39052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1750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47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339" indent="-260668" algn="l" defTabSz="104266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675" indent="-260668" algn="l" defTabSz="104266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07" indent="-260668" algn="l" defTabSz="104266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341" indent="-260668" algn="l" defTabSz="104266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35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67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02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38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671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07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339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674" algn="l" defTabSz="104266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847957" y="7008171"/>
            <a:ext cx="1670855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3">
                <a:solidFill>
                  <a:schemeClr val="tx1">
                    <a:tint val="75000"/>
                  </a:schemeClr>
                </a:solidFill>
                <a:latin typeface="新宋体" pitchFamily="49" charset="-122"/>
                <a:ea typeface="新宋体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54D2433-BAA3-4601-B364-0E2F54BB1D09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2018/4/19</a:t>
            </a:fld>
            <a:endParaRPr lang="zh-CN" alt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602355" y="7008171"/>
            <a:ext cx="1503770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3">
                <a:solidFill>
                  <a:schemeClr val="tx1">
                    <a:tint val="75000"/>
                  </a:schemeClr>
                </a:solidFill>
                <a:latin typeface="新宋体" pitchFamily="49" charset="-122"/>
                <a:ea typeface="新宋体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89668" y="7008171"/>
            <a:ext cx="969062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3">
                <a:solidFill>
                  <a:schemeClr val="tx1">
                    <a:tint val="75000"/>
                  </a:schemeClr>
                </a:solidFill>
                <a:latin typeface="新宋体" pitchFamily="49" charset="-122"/>
                <a:ea typeface="新宋体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461AA2E-7C10-4CCB-8770-8A551F91CF83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</p:sldLayoutIdLst>
  <p:timing>
    <p:tnLst>
      <p:par>
        <p:cTn id="1" dur="indefinite" restart="never" nodeType="tmRoot"/>
      </p:par>
    </p:tnLst>
  </p:timing>
  <p:txStyles>
    <p:titleStyle>
      <a:lvl1pPr algn="ctr" defTabSz="1008126" rtl="0" eaLnBrk="1" latinLnBrk="0" hangingPunct="1">
        <a:spcBef>
          <a:spcPct val="0"/>
        </a:spcBef>
        <a:buNone/>
        <a:defRPr sz="3969" kern="1200">
          <a:solidFill>
            <a:schemeClr val="tx1"/>
          </a:solidFill>
          <a:latin typeface="新宋体" pitchFamily="49" charset="-122"/>
          <a:ea typeface="新宋体" pitchFamily="49" charset="-122"/>
          <a:cs typeface="+mj-cs"/>
        </a:defRPr>
      </a:lvl1pPr>
    </p:titleStyle>
    <p:bodyStyle>
      <a:lvl1pPr marL="378047" indent="-378047" algn="l" defTabSz="1008126" rtl="0" eaLnBrk="1" latinLnBrk="0" hangingPunct="1">
        <a:spcBef>
          <a:spcPct val="20000"/>
        </a:spcBef>
        <a:buFont typeface="Arial" pitchFamily="34" charset="0"/>
        <a:buChar char="•"/>
        <a:defRPr sz="3087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1pPr>
      <a:lvl2pPr marL="819102" indent="-315039" algn="l" defTabSz="1008126" rtl="0" eaLnBrk="1" latinLnBrk="0" hangingPunct="1">
        <a:spcBef>
          <a:spcPct val="20000"/>
        </a:spcBef>
        <a:buFont typeface="Arial" pitchFamily="34" charset="0"/>
        <a:buChar char="–"/>
        <a:defRPr sz="2646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2pPr>
      <a:lvl3pPr marL="1260158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3pPr>
      <a:lvl4pPr marL="1764221" indent="-252032" algn="l" defTabSz="1008126" rtl="0" eaLnBrk="1" latinLnBrk="0" hangingPunct="1">
        <a:spcBef>
          <a:spcPct val="20000"/>
        </a:spcBef>
        <a:buFont typeface="Arial" pitchFamily="34" charset="0"/>
        <a:buChar char="–"/>
        <a:defRPr sz="1985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4pPr>
      <a:lvl5pPr marL="2268284" indent="-252032" algn="l" defTabSz="1008126" rtl="0" eaLnBrk="1" latinLnBrk="0" hangingPunct="1">
        <a:spcBef>
          <a:spcPct val="20000"/>
        </a:spcBef>
        <a:buFont typeface="Arial" pitchFamily="34" charset="0"/>
        <a:buChar char="»"/>
        <a:defRPr sz="1985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5pPr>
      <a:lvl6pPr marL="2772347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6410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80473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4536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847957" y="7008171"/>
            <a:ext cx="1670855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3">
                <a:solidFill>
                  <a:schemeClr val="tx1">
                    <a:tint val="75000"/>
                  </a:schemeClr>
                </a:solidFill>
                <a:latin typeface="新宋体" pitchFamily="49" charset="-122"/>
                <a:ea typeface="新宋体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54D2433-BAA3-4601-B364-0E2F54BB1D09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2018/4/19</a:t>
            </a:fld>
            <a:endParaRPr lang="zh-CN" alt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602355" y="7008171"/>
            <a:ext cx="1503770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3">
                <a:solidFill>
                  <a:schemeClr val="tx1">
                    <a:tint val="75000"/>
                  </a:schemeClr>
                </a:solidFill>
                <a:latin typeface="新宋体" pitchFamily="49" charset="-122"/>
                <a:ea typeface="新宋体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89668" y="7008171"/>
            <a:ext cx="969062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3">
                <a:solidFill>
                  <a:schemeClr val="tx1">
                    <a:tint val="75000"/>
                  </a:schemeClr>
                </a:solidFill>
                <a:latin typeface="新宋体" pitchFamily="49" charset="-122"/>
                <a:ea typeface="新宋体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461AA2E-7C10-4CCB-8770-8A551F91CF83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6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</p:sldLayoutIdLst>
  <p:timing>
    <p:tnLst>
      <p:par>
        <p:cTn id="1" dur="indefinite" restart="never" nodeType="tmRoot"/>
      </p:par>
    </p:tnLst>
  </p:timing>
  <p:txStyles>
    <p:titleStyle>
      <a:lvl1pPr algn="ctr" defTabSz="1008126" rtl="0" eaLnBrk="1" latinLnBrk="0" hangingPunct="1">
        <a:spcBef>
          <a:spcPct val="0"/>
        </a:spcBef>
        <a:buNone/>
        <a:defRPr sz="3969" kern="1200">
          <a:solidFill>
            <a:schemeClr val="tx1"/>
          </a:solidFill>
          <a:latin typeface="新宋体" pitchFamily="49" charset="-122"/>
          <a:ea typeface="新宋体" pitchFamily="49" charset="-122"/>
          <a:cs typeface="+mj-cs"/>
        </a:defRPr>
      </a:lvl1pPr>
    </p:titleStyle>
    <p:bodyStyle>
      <a:lvl1pPr marL="378047" indent="-378047" algn="l" defTabSz="1008126" rtl="0" eaLnBrk="1" latinLnBrk="0" hangingPunct="1">
        <a:spcBef>
          <a:spcPct val="20000"/>
        </a:spcBef>
        <a:buFont typeface="Arial" pitchFamily="34" charset="0"/>
        <a:buChar char="•"/>
        <a:defRPr sz="3087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1pPr>
      <a:lvl2pPr marL="819102" indent="-315039" algn="l" defTabSz="1008126" rtl="0" eaLnBrk="1" latinLnBrk="0" hangingPunct="1">
        <a:spcBef>
          <a:spcPct val="20000"/>
        </a:spcBef>
        <a:buFont typeface="Arial" pitchFamily="34" charset="0"/>
        <a:buChar char="–"/>
        <a:defRPr sz="2646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2pPr>
      <a:lvl3pPr marL="1260158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3pPr>
      <a:lvl4pPr marL="1764221" indent="-252032" algn="l" defTabSz="1008126" rtl="0" eaLnBrk="1" latinLnBrk="0" hangingPunct="1">
        <a:spcBef>
          <a:spcPct val="20000"/>
        </a:spcBef>
        <a:buFont typeface="Arial" pitchFamily="34" charset="0"/>
        <a:buChar char="–"/>
        <a:defRPr sz="1985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4pPr>
      <a:lvl5pPr marL="2268284" indent="-252032" algn="l" defTabSz="1008126" rtl="0" eaLnBrk="1" latinLnBrk="0" hangingPunct="1">
        <a:spcBef>
          <a:spcPct val="20000"/>
        </a:spcBef>
        <a:buFont typeface="Arial" pitchFamily="34" charset="0"/>
        <a:buChar char="»"/>
        <a:defRPr sz="1985" kern="1200">
          <a:solidFill>
            <a:schemeClr val="tx1"/>
          </a:solidFill>
          <a:latin typeface="新宋体" pitchFamily="49" charset="-122"/>
          <a:ea typeface="新宋体" pitchFamily="49" charset="-122"/>
          <a:cs typeface="+mn-cs"/>
        </a:defRPr>
      </a:lvl5pPr>
      <a:lvl6pPr marL="2772347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6410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80473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4536" indent="-252032" algn="l" defTabSz="1008126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1.jpeg"/><Relationship Id="rId18" Type="http://schemas.openxmlformats.org/officeDocument/2006/relationships/image" Target="../media/image35.png"/><Relationship Id="rId26" Type="http://schemas.openxmlformats.org/officeDocument/2006/relationships/image" Target="../media/image43.jpeg"/><Relationship Id="rId3" Type="http://schemas.openxmlformats.org/officeDocument/2006/relationships/image" Target="../media/image22.png"/><Relationship Id="rId21" Type="http://schemas.openxmlformats.org/officeDocument/2006/relationships/image" Target="../media/image38.png"/><Relationship Id="rId7" Type="http://schemas.openxmlformats.org/officeDocument/2006/relationships/image" Target="../media/image26.jpeg"/><Relationship Id="rId12" Type="http://schemas.openxmlformats.org/officeDocument/2006/relationships/hyperlink" Target="http://baike.baidu.com/picture/91638/91638/0/d8f9d72a6059252d6b03a7b9379b033b5bb5b973.html?fr=lemma&amp;ct=single" TargetMode="External"/><Relationship Id="rId17" Type="http://schemas.openxmlformats.org/officeDocument/2006/relationships/image" Target="../media/image34.png"/><Relationship Id="rId25" Type="http://schemas.openxmlformats.org/officeDocument/2006/relationships/image" Target="../media/image42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3.jpeg"/><Relationship Id="rId20" Type="http://schemas.openxmlformats.org/officeDocument/2006/relationships/image" Target="../media/image37.png"/><Relationship Id="rId29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24" Type="http://schemas.openxmlformats.org/officeDocument/2006/relationships/image" Target="../media/image41.jpe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23" Type="http://schemas.openxmlformats.org/officeDocument/2006/relationships/image" Target="../media/image40.jpeg"/><Relationship Id="rId28" Type="http://schemas.openxmlformats.org/officeDocument/2006/relationships/image" Target="../media/image45.jpeg"/><Relationship Id="rId10" Type="http://schemas.openxmlformats.org/officeDocument/2006/relationships/image" Target="../media/image29.jpeg"/><Relationship Id="rId19" Type="http://schemas.openxmlformats.org/officeDocument/2006/relationships/image" Target="../media/image36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hyperlink" Target="http://baike.baidu.com/picture/22424/22424/0/eac4b74543a982268a41a6468882b9014b90ebcb.html?fr=lemma&amp;ct=single" TargetMode="External"/><Relationship Id="rId22" Type="http://schemas.openxmlformats.org/officeDocument/2006/relationships/image" Target="../media/image39.png"/><Relationship Id="rId27" Type="http://schemas.openxmlformats.org/officeDocument/2006/relationships/image" Target="../media/image4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5" descr="PPT模版封面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08" y="-24765"/>
            <a:ext cx="10675292" cy="758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7605802" y="5864641"/>
            <a:ext cx="2590270" cy="4222"/>
          </a:xfrm>
          <a:prstGeom prst="line">
            <a:avLst/>
          </a:prstGeom>
          <a:ln w="12700" cmpd="sng">
            <a:solidFill>
              <a:srgbClr val="969696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55307" y="6444927"/>
            <a:ext cx="2640765" cy="0"/>
          </a:xfrm>
          <a:prstGeom prst="line">
            <a:avLst/>
          </a:prstGeom>
          <a:ln>
            <a:solidFill>
              <a:srgbClr val="96969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117600" y="3146323"/>
            <a:ext cx="8458200" cy="1267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36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北京外企人力资源服务</a:t>
            </a:r>
            <a:r>
              <a:rPr lang="zh-CN" altLang="en-US" sz="36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有限公司</a:t>
            </a:r>
            <a:endParaRPr lang="en-US" altLang="zh-CN" sz="3600" dirty="0" smtClean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70000"/>
              </a:lnSpc>
            </a:pPr>
            <a:endParaRPr lang="en-US" altLang="zh-CN" sz="36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70000"/>
              </a:lnSpc>
            </a:pPr>
            <a:r>
              <a:rPr lang="en-US" altLang="zh-CN" sz="36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FESCO</a:t>
            </a:r>
            <a:r>
              <a:rPr lang="zh-CN" altLang="en-US" sz="36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介绍</a:t>
            </a:r>
            <a:endParaRPr lang="zh-CN" altLang="en-US" sz="36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7686086" y="6023719"/>
            <a:ext cx="3026113" cy="421208"/>
          </a:xfrm>
          <a:prstGeom prst="rect">
            <a:avLst/>
          </a:prstGeom>
          <a:noFill/>
        </p:spPr>
        <p:txBody>
          <a:bodyPr wrap="square" lIns="112334" tIns="56167" rIns="112334" bIns="56167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时间</a:t>
            </a:r>
            <a:r>
              <a:rPr lang="en-US" altLang="zh-CN" sz="2000" b="1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fld id="{EA4DB563-0717-4FC5-BC9C-55B986F52AD1}" type="datetime1">
              <a:rPr lang="zh-CN" altLang="en-US" sz="20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pPr/>
              <a:t>2018/4/19</a:t>
            </a:fld>
            <a:endParaRPr lang="zh-CN" altLang="en-US" sz="20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77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497" y="1332359"/>
            <a:ext cx="7570013" cy="132322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</p:spPr>
      </p:pic>
      <p:pic>
        <p:nvPicPr>
          <p:cNvPr id="22" name="Picture 14" descr="C:\Users\liu.feng\Desktop\newlogo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57"/>
          <a:stretch/>
        </p:blipFill>
        <p:spPr bwMode="auto">
          <a:xfrm>
            <a:off x="501892" y="4215902"/>
            <a:ext cx="4069078" cy="1151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8391" y="3157620"/>
            <a:ext cx="4245608" cy="84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4710393" y="3262595"/>
            <a:ext cx="5974376" cy="198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5002" tIns="57501" rIns="115002" bIns="57501">
            <a:spAutoFit/>
          </a:bodyPr>
          <a:lstStyle/>
          <a:p>
            <a:pPr marL="315039" indent="-315039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49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家北京市国资委直接出资的企业之一；</a:t>
            </a:r>
            <a:endParaRPr lang="en-US" altLang="zh-CN" dirty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315039" indent="-315039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其中唯一的人力资源服务为主业的集团公司；</a:t>
            </a:r>
            <a:endParaRPr lang="en-US" altLang="zh-CN" dirty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315039" indent="-315039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局级单位，</a:t>
            </a:r>
            <a:r>
              <a:rPr lang="en-US" altLang="zh-CN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具有人事权，完备的人力资源服务资质；</a:t>
            </a:r>
            <a:endParaRPr lang="en-US" altLang="zh-CN" dirty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315039" indent="-315039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2016</a:t>
            </a:r>
            <a:r>
              <a:rPr lang="zh-CN" altLang="en-US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lang="en-US" altLang="zh-CN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公司 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总营</a:t>
            </a:r>
            <a:r>
              <a:rPr lang="zh-CN" altLang="en-US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收</a:t>
            </a:r>
            <a:r>
              <a:rPr lang="en-US" altLang="zh-CN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501</a:t>
            </a:r>
            <a:r>
              <a:rPr lang="zh-CN" altLang="en-US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亿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；</a:t>
            </a:r>
            <a:endParaRPr lang="en-US" altLang="zh-CN" dirty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315039" indent="-315039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2015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年中国企业</a:t>
            </a:r>
            <a:r>
              <a:rPr lang="en-US" altLang="zh-CN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500</a:t>
            </a:r>
            <a:r>
              <a:rPr lang="zh-CN" altLang="en-US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强</a:t>
            </a:r>
          </a:p>
        </p:txBody>
      </p:sp>
      <p:pic>
        <p:nvPicPr>
          <p:cNvPr id="17" name="图片 16" descr="0130000116228413001726233562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261" y="5243231"/>
            <a:ext cx="1169652" cy="1169652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</p:spPr>
      </p:pic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ea typeface="幼圆"/>
              <a:cs typeface="Arial" charset="0"/>
            </a:endParaRPr>
          </a:p>
        </p:txBody>
      </p:sp>
      <p:sp>
        <p:nvSpPr>
          <p:cNvPr id="19" name="TextBox 32"/>
          <p:cNvSpPr txBox="1"/>
          <p:nvPr/>
        </p:nvSpPr>
        <p:spPr>
          <a:xfrm>
            <a:off x="306388" y="6715"/>
            <a:ext cx="4320232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sz="2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企业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性</a:t>
            </a:r>
            <a:r>
              <a:rPr lang="zh-CN" altLang="en-US" sz="2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质</a:t>
            </a:r>
          </a:p>
        </p:txBody>
      </p:sp>
    </p:spTree>
    <p:extLst>
      <p:ext uri="{BB962C8B-B14F-4D97-AF65-F5344CB8AC3E}">
        <p14:creationId xmlns:p14="http://schemas.microsoft.com/office/powerpoint/2010/main" val="338815543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ea typeface="幼圆"/>
              <a:cs typeface="Arial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6388" y="6715"/>
            <a:ext cx="4320232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sz="2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集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团简介</a:t>
            </a:r>
            <a:endParaRPr lang="zh-CN" altLang="en-US" sz="2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438679" y="180231"/>
            <a:ext cx="204203" cy="7089899"/>
            <a:chOff x="3145138" y="-79498"/>
            <a:chExt cx="204202" cy="7089898"/>
          </a:xfrm>
        </p:grpSpPr>
        <p:cxnSp>
          <p:nvCxnSpPr>
            <p:cNvPr id="44" name="Straight Connector 31"/>
            <p:cNvCxnSpPr/>
            <p:nvPr/>
          </p:nvCxnSpPr>
          <p:spPr>
            <a:xfrm flipV="1">
              <a:off x="3247239" y="-79498"/>
              <a:ext cx="0" cy="7089898"/>
            </a:xfrm>
            <a:prstGeom prst="line">
              <a:avLst/>
            </a:prstGeom>
            <a:noFill/>
            <a:ln w="13970" cap="flat" cmpd="sng" algn="ctr">
              <a:solidFill>
                <a:srgbClr val="A50000"/>
              </a:solidFill>
              <a:prstDash val="dash"/>
              <a:headEnd type="diamond" w="med" len="med"/>
              <a:tailEnd type="diamond" w="med" len="med"/>
            </a:ln>
            <a:effectLst/>
          </p:spPr>
        </p:cxnSp>
        <p:sp>
          <p:nvSpPr>
            <p:cNvPr id="45" name="Oval 5"/>
            <p:cNvSpPr/>
            <p:nvPr/>
          </p:nvSpPr>
          <p:spPr>
            <a:xfrm>
              <a:off x="3145138" y="6026634"/>
              <a:ext cx="204202" cy="204202"/>
            </a:xfrm>
            <a:prstGeom prst="ellipse">
              <a:avLst/>
            </a:prstGeom>
            <a:solidFill>
              <a:srgbClr val="BD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A5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5"/>
            <p:cNvSpPr/>
            <p:nvPr/>
          </p:nvSpPr>
          <p:spPr>
            <a:xfrm>
              <a:off x="3145138" y="820195"/>
              <a:ext cx="204202" cy="204202"/>
            </a:xfrm>
            <a:prstGeom prst="ellipse">
              <a:avLst/>
            </a:prstGeom>
            <a:solidFill>
              <a:srgbClr val="A5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A5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0156" y="1960277"/>
            <a:ext cx="2274700" cy="2308081"/>
            <a:chOff x="1615637" y="1542074"/>
            <a:chExt cx="1706025" cy="1731061"/>
          </a:xfrm>
        </p:grpSpPr>
        <p:sp>
          <p:nvSpPr>
            <p:cNvPr id="48" name="任意多边形 82"/>
            <p:cNvSpPr/>
            <p:nvPr/>
          </p:nvSpPr>
          <p:spPr bwMode="auto">
            <a:xfrm rot="3738964">
              <a:off x="1603119" y="1554592"/>
              <a:ext cx="1731061" cy="1706025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BD0000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endParaRPr>
            </a:p>
          </p:txBody>
        </p:sp>
        <p:sp>
          <p:nvSpPr>
            <p:cNvPr id="49" name="椭圆 80"/>
            <p:cNvSpPr/>
            <p:nvPr/>
          </p:nvSpPr>
          <p:spPr bwMode="auto">
            <a:xfrm>
              <a:off x="1828944" y="1768912"/>
              <a:ext cx="1298861" cy="1275963"/>
            </a:xfrm>
            <a:prstGeom prst="ellipse">
              <a:avLst/>
            </a:prstGeom>
            <a:solidFill>
              <a:srgbClr val="BD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TextBox 57"/>
            <p:cNvSpPr txBox="1"/>
            <p:nvPr/>
          </p:nvSpPr>
          <p:spPr>
            <a:xfrm>
              <a:off x="1874429" y="1881226"/>
              <a:ext cx="1253376" cy="851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spc="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集团</a:t>
              </a:r>
              <a:endParaRPr lang="en-US" altLang="zh-CN" sz="2400" kern="0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marR="0" lvl="1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spc="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业务布局</a:t>
              </a:r>
              <a:endParaRPr kumimoji="0" lang="zh-CN" altLang="en-US" sz="240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746343" y="900311"/>
            <a:ext cx="4463811" cy="502190"/>
            <a:chOff x="4827203" y="830958"/>
            <a:chExt cx="4463812" cy="502191"/>
          </a:xfrm>
        </p:grpSpPr>
        <p:sp>
          <p:nvSpPr>
            <p:cNvPr id="54" name="任意多边形 82"/>
            <p:cNvSpPr/>
            <p:nvPr/>
          </p:nvSpPr>
          <p:spPr bwMode="auto">
            <a:xfrm rot="160263">
              <a:off x="4827203" y="857302"/>
              <a:ext cx="481707" cy="475847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A5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 panose="02010600030101010101" pitchFamily="2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endParaRPr>
            </a:p>
          </p:txBody>
        </p:sp>
        <p:sp>
          <p:nvSpPr>
            <p:cNvPr id="53" name="矩形 39"/>
            <p:cNvSpPr>
              <a:spLocks noChangeArrowheads="1"/>
            </p:cNvSpPr>
            <p:nvPr/>
          </p:nvSpPr>
          <p:spPr bwMode="auto">
            <a:xfrm>
              <a:off x="5368891" y="830958"/>
              <a:ext cx="3922124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A5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人力资源外包服务业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A5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28245" y="1867906"/>
            <a:ext cx="4484455" cy="841656"/>
            <a:chOff x="4575711" y="544632"/>
            <a:chExt cx="4484456" cy="841657"/>
          </a:xfrm>
        </p:grpSpPr>
        <p:sp>
          <p:nvSpPr>
            <p:cNvPr id="60" name="TextBox 137"/>
            <p:cNvSpPr txBox="1"/>
            <p:nvPr/>
          </p:nvSpPr>
          <p:spPr>
            <a:xfrm>
              <a:off x="4575711" y="801513"/>
              <a:ext cx="46358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39"/>
            <p:cNvSpPr>
              <a:spLocks noChangeArrowheads="1"/>
            </p:cNvSpPr>
            <p:nvPr/>
          </p:nvSpPr>
          <p:spPr bwMode="auto">
            <a:xfrm>
              <a:off x="5297789" y="544632"/>
              <a:ext cx="3762378" cy="47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D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教育培训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BD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25542" y="2690274"/>
            <a:ext cx="4302773" cy="1018349"/>
            <a:chOff x="4575711" y="367939"/>
            <a:chExt cx="4302774" cy="1018350"/>
          </a:xfrm>
        </p:grpSpPr>
        <p:sp>
          <p:nvSpPr>
            <p:cNvPr id="65" name="TextBox 143"/>
            <p:cNvSpPr txBox="1"/>
            <p:nvPr/>
          </p:nvSpPr>
          <p:spPr>
            <a:xfrm>
              <a:off x="4575711" y="801513"/>
              <a:ext cx="46358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39"/>
            <p:cNvSpPr>
              <a:spLocks noChangeArrowheads="1"/>
            </p:cNvSpPr>
            <p:nvPr/>
          </p:nvSpPr>
          <p:spPr bwMode="auto">
            <a:xfrm>
              <a:off x="5116107" y="367939"/>
              <a:ext cx="3762378" cy="47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A5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保险经纪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A5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04562" y="3348583"/>
            <a:ext cx="4478648" cy="1174950"/>
            <a:chOff x="4575711" y="211337"/>
            <a:chExt cx="4478649" cy="1174952"/>
          </a:xfrm>
        </p:grpSpPr>
        <p:sp>
          <p:nvSpPr>
            <p:cNvPr id="70" name="TextBox 149"/>
            <p:cNvSpPr txBox="1"/>
            <p:nvPr/>
          </p:nvSpPr>
          <p:spPr>
            <a:xfrm>
              <a:off x="4575711" y="801513"/>
              <a:ext cx="46358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39"/>
            <p:cNvSpPr>
              <a:spLocks noChangeArrowheads="1"/>
            </p:cNvSpPr>
            <p:nvPr/>
          </p:nvSpPr>
          <p:spPr bwMode="auto">
            <a:xfrm>
              <a:off x="5291982" y="211337"/>
              <a:ext cx="3762378" cy="47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D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涉外综合服务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BD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462868" y="4140671"/>
            <a:ext cx="4767659" cy="1322571"/>
            <a:chOff x="4575711" y="63716"/>
            <a:chExt cx="4767660" cy="1322572"/>
          </a:xfrm>
        </p:grpSpPr>
        <p:sp>
          <p:nvSpPr>
            <p:cNvPr id="75" name="TextBox 155"/>
            <p:cNvSpPr txBox="1"/>
            <p:nvPr/>
          </p:nvSpPr>
          <p:spPr>
            <a:xfrm>
              <a:off x="4575711" y="801513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39"/>
            <p:cNvSpPr>
              <a:spLocks noChangeArrowheads="1"/>
            </p:cNvSpPr>
            <p:nvPr/>
          </p:nvSpPr>
          <p:spPr bwMode="auto">
            <a:xfrm>
              <a:off x="5580993" y="63716"/>
              <a:ext cx="3762378" cy="47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D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文化传媒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BD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54490" y="5147265"/>
            <a:ext cx="4885969" cy="1482584"/>
            <a:chOff x="4575711" y="-96297"/>
            <a:chExt cx="4885970" cy="1482586"/>
          </a:xfrm>
        </p:grpSpPr>
        <p:sp>
          <p:nvSpPr>
            <p:cNvPr id="80" name="TextBox 155"/>
            <p:cNvSpPr txBox="1"/>
            <p:nvPr/>
          </p:nvSpPr>
          <p:spPr>
            <a:xfrm>
              <a:off x="4575711" y="801513"/>
              <a:ext cx="46358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</a:t>
              </a:r>
              <a:endParaRPr kumimoji="0" lang="zh-CN" altLang="en-US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39"/>
            <p:cNvSpPr>
              <a:spLocks noChangeArrowheads="1"/>
            </p:cNvSpPr>
            <p:nvPr/>
          </p:nvSpPr>
          <p:spPr bwMode="auto">
            <a:xfrm>
              <a:off x="5699303" y="-96297"/>
              <a:ext cx="3762378" cy="47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D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旅游会展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BD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578390" y="5868863"/>
            <a:ext cx="4479174" cy="936104"/>
            <a:chOff x="4575711" y="450184"/>
            <a:chExt cx="4479175" cy="936105"/>
          </a:xfrm>
        </p:grpSpPr>
        <p:sp>
          <p:nvSpPr>
            <p:cNvPr id="85" name="TextBox 155"/>
            <p:cNvSpPr txBox="1"/>
            <p:nvPr/>
          </p:nvSpPr>
          <p:spPr>
            <a:xfrm>
              <a:off x="4575711" y="801513"/>
              <a:ext cx="46358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7</a:t>
              </a:r>
              <a:endParaRPr kumimoji="0" lang="zh-CN" altLang="en-US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39"/>
            <p:cNvSpPr>
              <a:spLocks noChangeArrowheads="1"/>
            </p:cNvSpPr>
            <p:nvPr/>
          </p:nvSpPr>
          <p:spPr bwMode="auto">
            <a:xfrm>
              <a:off x="5292508" y="450184"/>
              <a:ext cx="3762378" cy="47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D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charset="-122"/>
                </a:rPr>
                <a:t>房地产业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BD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sp>
        <p:nvSpPr>
          <p:cNvPr id="87" name="任意多边形 82"/>
          <p:cNvSpPr/>
          <p:nvPr/>
        </p:nvSpPr>
        <p:spPr bwMode="auto">
          <a:xfrm>
            <a:off x="3462102" y="1890784"/>
            <a:ext cx="481707" cy="475846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A5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rPr>
              <a:t>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88" name="任意多边形 82"/>
          <p:cNvSpPr/>
          <p:nvPr/>
        </p:nvSpPr>
        <p:spPr bwMode="auto">
          <a:xfrm>
            <a:off x="3966860" y="2715276"/>
            <a:ext cx="481707" cy="475846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A5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kern="0" dirty="0">
                <a:solidFill>
                  <a:srgbClr val="FFFFFF"/>
                </a:solidFill>
                <a:latin typeface="Arial"/>
                <a:ea typeface="宋体" panose="02010600030101010101" pitchFamily="2" charset="-122"/>
              </a:rPr>
              <a:t>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89" name="任意多边形 82"/>
          <p:cNvSpPr/>
          <p:nvPr/>
        </p:nvSpPr>
        <p:spPr bwMode="auto">
          <a:xfrm>
            <a:off x="4111440" y="3356230"/>
            <a:ext cx="466144" cy="475846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A5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rPr>
              <a:t>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90" name="任意多边形 82"/>
          <p:cNvSpPr/>
          <p:nvPr/>
        </p:nvSpPr>
        <p:spPr bwMode="auto">
          <a:xfrm>
            <a:off x="3486884" y="5148783"/>
            <a:ext cx="481707" cy="475846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A5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rPr>
              <a:t>6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91" name="任意多边形 82"/>
          <p:cNvSpPr/>
          <p:nvPr/>
        </p:nvSpPr>
        <p:spPr bwMode="auto">
          <a:xfrm rot="21343159">
            <a:off x="3961758" y="4210896"/>
            <a:ext cx="481707" cy="475846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A5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rPr>
              <a:t>5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92" name="任意多边形 82"/>
          <p:cNvSpPr/>
          <p:nvPr/>
        </p:nvSpPr>
        <p:spPr bwMode="auto">
          <a:xfrm>
            <a:off x="2746342" y="5888773"/>
            <a:ext cx="481707" cy="475846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A5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</a:rPr>
              <a:t>7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5104" y="504110"/>
            <a:ext cx="374139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北京外企人力资源服务有限公司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北京外企市场营销顾问有限公司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北京外企人才网络技术服务有限公司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北京外企管理咨询有限公司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944071" y="1764407"/>
            <a:ext cx="374139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北京外企服务集团培训中心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北京外企国际教育咨询有限公司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北京外企职业技能培训学校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北京外企新感觉企业管理培训公司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941052" y="2916535"/>
            <a:ext cx="3741397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方胜磐石保险</a:t>
            </a:r>
            <a:r>
              <a:rPr lang="zh-CN" altLang="en-US" b="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经纪</a:t>
            </a:r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41052" y="3370069"/>
            <a:ext cx="3741397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北京外企晨光劳务服务有限责任公司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941052" y="3783533"/>
            <a:ext cx="374139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北京方胜国际文化传媒有限公司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中国新时代</a:t>
            </a:r>
            <a:r>
              <a:rPr lang="en-US" altLang="zh-CN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杂志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为您服务报</a:t>
            </a:r>
            <a:r>
              <a:rPr lang="en-US" altLang="zh-CN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北京高德体育文化有限责任公司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933895" y="5004767"/>
            <a:ext cx="3741397" cy="5847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中国和平国际旅游有限责任公司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北京外企商务会展有限公司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941052" y="5685938"/>
            <a:ext cx="3741397" cy="83099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北京市新地房地产开发有限责任公司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北京外企双新物业管理有限责任公司</a:t>
            </a:r>
            <a:endParaRPr lang="en-US" altLang="zh-CN" b="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北京鸿祥工程建设监理有限责任公司</a:t>
            </a:r>
            <a:endParaRPr lang="zh-CN" altLang="en-US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153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6" grpId="0" animBg="1"/>
      <p:bldP spid="93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2" descr="画册地图透明底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4571" y="396255"/>
            <a:ext cx="6552729" cy="620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 txBox="1">
            <a:spLocks/>
          </p:cNvSpPr>
          <p:nvPr/>
        </p:nvSpPr>
        <p:spPr bwMode="auto">
          <a:xfrm>
            <a:off x="293326" y="208285"/>
            <a:ext cx="5807110" cy="95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>
              <a:lnSpc>
                <a:spcPts val="6574"/>
              </a:lnSpc>
              <a:defRPr/>
            </a:pPr>
            <a:endParaRPr lang="es-HN" altLang="zh-CN" sz="3700" dirty="0">
              <a:solidFill>
                <a:srgbClr val="FF00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组合 30"/>
          <p:cNvGrpSpPr>
            <a:grpSpLocks/>
          </p:cNvGrpSpPr>
          <p:nvPr/>
        </p:nvGrpSpPr>
        <p:grpSpPr bwMode="auto">
          <a:xfrm>
            <a:off x="234133" y="1044327"/>
            <a:ext cx="5081221" cy="307777"/>
            <a:chOff x="573087" y="1787525"/>
            <a:chExt cx="4345191" cy="280717"/>
          </a:xfrm>
        </p:grpSpPr>
        <p:sp>
          <p:nvSpPr>
            <p:cNvPr id="13342" name="Text Box 23"/>
            <p:cNvSpPr txBox="1">
              <a:spLocks noChangeArrowheads="1"/>
            </p:cNvSpPr>
            <p:nvPr/>
          </p:nvSpPr>
          <p:spPr bwMode="auto">
            <a:xfrm>
              <a:off x="655642" y="1787525"/>
              <a:ext cx="4262636" cy="28071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成立于</a:t>
              </a:r>
              <a:r>
                <a:rPr lang="en-US" altLang="zh-CN" sz="1400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1979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年，拥有</a:t>
              </a:r>
              <a:r>
                <a:rPr lang="en-US" altLang="zh-CN" sz="1400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37</a:t>
              </a:r>
              <a:r>
                <a:rPr lang="zh-CN" altLang="en-US" sz="1400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人力资源服务经验</a:t>
              </a:r>
            </a:p>
          </p:txBody>
        </p:sp>
        <p:pic>
          <p:nvPicPr>
            <p:cNvPr id="13343" name="Picture 61" descr="yuan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87" y="1858963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31"/>
          <p:cNvGrpSpPr>
            <a:grpSpLocks/>
          </p:cNvGrpSpPr>
          <p:nvPr/>
        </p:nvGrpSpPr>
        <p:grpSpPr bwMode="auto">
          <a:xfrm>
            <a:off x="234133" y="1458855"/>
            <a:ext cx="4608511" cy="738664"/>
            <a:chOff x="573087" y="2111373"/>
            <a:chExt cx="4345191" cy="669098"/>
          </a:xfrm>
        </p:grpSpPr>
        <p:sp>
          <p:nvSpPr>
            <p:cNvPr id="13340" name="Text Box 23"/>
            <p:cNvSpPr txBox="1">
              <a:spLocks noChangeArrowheads="1"/>
            </p:cNvSpPr>
            <p:nvPr/>
          </p:nvSpPr>
          <p:spPr bwMode="auto">
            <a:xfrm>
              <a:off x="655642" y="2111373"/>
              <a:ext cx="4262636" cy="66909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是</a:t>
              </a:r>
              <a:r>
                <a:rPr lang="zh-CN" altLang="en-US" sz="1400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中国</a:t>
              </a:r>
              <a:r>
                <a:rPr lang="zh-CN" altLang="en-US" sz="1400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首家</a:t>
              </a:r>
              <a:r>
                <a:rPr lang="zh-CN" altLang="en-US" sz="1400" dirty="0" smtClean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为外商驻华代表机构、外商金融机构和经济组织提供</a:t>
              </a:r>
              <a:r>
                <a:rPr lang="zh-CN" altLang="en-US" sz="1400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专业化人力资源服务的公司</a:t>
              </a:r>
              <a:r>
                <a:rPr lang="zh-CN" altLang="en-US" sz="1400" dirty="0" smtClean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，</a:t>
              </a:r>
              <a:r>
                <a:rPr lang="zh-CN" altLang="en-US" sz="1400" dirty="0">
                  <a:solidFill>
                    <a:schemeClr val="bg2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业内多次首家</a:t>
              </a:r>
            </a:p>
          </p:txBody>
        </p:sp>
        <p:pic>
          <p:nvPicPr>
            <p:cNvPr id="13341" name="Picture 61" descr="yuan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87" y="2192338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33"/>
          <p:cNvGrpSpPr>
            <a:grpSpLocks/>
          </p:cNvGrpSpPr>
          <p:nvPr/>
        </p:nvGrpSpPr>
        <p:grpSpPr bwMode="auto">
          <a:xfrm>
            <a:off x="234133" y="2265801"/>
            <a:ext cx="4248471" cy="830997"/>
            <a:chOff x="573087" y="2916237"/>
            <a:chExt cx="4381501" cy="752736"/>
          </a:xfrm>
        </p:grpSpPr>
        <p:sp>
          <p:nvSpPr>
            <p:cNvPr id="13338" name="Rectangle 56"/>
            <p:cNvSpPr>
              <a:spLocks noChangeArrowheads="1"/>
            </p:cNvSpPr>
            <p:nvPr/>
          </p:nvSpPr>
          <p:spPr bwMode="auto">
            <a:xfrm>
              <a:off x="641350" y="2916237"/>
              <a:ext cx="4313238" cy="75273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服务于来自上百个国家和地区的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超过</a:t>
              </a:r>
              <a:r>
                <a:rPr lang="en-US" altLang="zh-CN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万家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客户，以及在这些机构中工作的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超过</a:t>
              </a:r>
              <a:r>
                <a:rPr lang="en-US" altLang="zh-CN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150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万名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中外雇员</a:t>
              </a:r>
            </a:p>
          </p:txBody>
        </p:sp>
        <p:pic>
          <p:nvPicPr>
            <p:cNvPr id="13339" name="Picture 61" descr="yuan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87" y="2990850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35"/>
          <p:cNvGrpSpPr>
            <a:grpSpLocks/>
          </p:cNvGrpSpPr>
          <p:nvPr/>
        </p:nvGrpSpPr>
        <p:grpSpPr bwMode="auto">
          <a:xfrm>
            <a:off x="237846" y="3072744"/>
            <a:ext cx="4244758" cy="1023357"/>
            <a:chOff x="576262" y="3087690"/>
            <a:chExt cx="4378326" cy="929122"/>
          </a:xfrm>
        </p:grpSpPr>
        <p:sp>
          <p:nvSpPr>
            <p:cNvPr id="13336" name="Rectangle 56"/>
            <p:cNvSpPr>
              <a:spLocks noChangeArrowheads="1"/>
            </p:cNvSpPr>
            <p:nvPr/>
          </p:nvSpPr>
          <p:spPr bwMode="auto">
            <a:xfrm>
              <a:off x="641349" y="3087690"/>
              <a:ext cx="4313239" cy="92912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跨国企业在华的首选人力资源战略合作伙伴，服务企业横跨通讯、电子、</a:t>
              </a:r>
              <a:r>
                <a:rPr lang="en-US" altLang="zh-CN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IT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、汽车、石化、医药、金融、快速消费品等多个行业</a:t>
              </a:r>
            </a:p>
          </p:txBody>
        </p:sp>
        <p:pic>
          <p:nvPicPr>
            <p:cNvPr id="13337" name="Picture 61" descr="yuan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262" y="3171825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37"/>
          <p:cNvGrpSpPr>
            <a:grpSpLocks/>
          </p:cNvGrpSpPr>
          <p:nvPr/>
        </p:nvGrpSpPr>
        <p:grpSpPr bwMode="auto">
          <a:xfrm>
            <a:off x="237845" y="4202853"/>
            <a:ext cx="5077509" cy="700192"/>
            <a:chOff x="576262" y="3802062"/>
            <a:chExt cx="4378326" cy="634250"/>
          </a:xfrm>
        </p:grpSpPr>
        <p:sp>
          <p:nvSpPr>
            <p:cNvPr id="13334" name="Rectangle 56"/>
            <p:cNvSpPr>
              <a:spLocks noChangeArrowheads="1"/>
            </p:cNvSpPr>
            <p:nvPr/>
          </p:nvSpPr>
          <p:spPr bwMode="auto">
            <a:xfrm>
              <a:off x="641349" y="3802062"/>
              <a:ext cx="4313239" cy="634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依托网站、呼叫中心等技术手段，服务贯穿招聘、派遣、员工福利外包、</a:t>
              </a:r>
              <a:r>
                <a:rPr lang="en-US" altLang="zh-CN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IT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人员外包、财务外包、外籍人员服务等多重领域</a:t>
              </a:r>
            </a:p>
          </p:txBody>
        </p:sp>
        <p:pic>
          <p:nvPicPr>
            <p:cNvPr id="13335" name="Picture 61" descr="yuan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262" y="3883501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40"/>
          <p:cNvGrpSpPr>
            <a:grpSpLocks/>
          </p:cNvGrpSpPr>
          <p:nvPr/>
        </p:nvGrpSpPr>
        <p:grpSpPr bwMode="auto">
          <a:xfrm>
            <a:off x="245272" y="5009794"/>
            <a:ext cx="5605484" cy="461665"/>
            <a:chOff x="582612" y="4506913"/>
            <a:chExt cx="4523270" cy="418187"/>
          </a:xfrm>
        </p:grpSpPr>
        <p:sp>
          <p:nvSpPr>
            <p:cNvPr id="13332" name="Rectangle 56"/>
            <p:cNvSpPr>
              <a:spLocks noChangeArrowheads="1"/>
            </p:cNvSpPr>
            <p:nvPr/>
          </p:nvSpPr>
          <p:spPr bwMode="auto">
            <a:xfrm>
              <a:off x="631831" y="4506913"/>
              <a:ext cx="4474051" cy="41818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全国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建立了近</a:t>
              </a:r>
              <a:r>
                <a:rPr lang="en-US" altLang="zh-CN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160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家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投资 公司及分公司，</a:t>
              </a:r>
              <a:r>
                <a:rPr lang="en-US" altLang="zh-CN" sz="1400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100</a:t>
              </a:r>
              <a:r>
                <a:rPr lang="zh-CN" altLang="en-US" sz="1400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余家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人力资源合作</a:t>
              </a:r>
              <a:r>
                <a:rPr lang="zh-CN" altLang="en-US" sz="1400" dirty="0" smtClean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伙伴</a:t>
              </a:r>
              <a:endParaRPr lang="zh-CN" altLang="en-US" sz="1400" dirty="0">
                <a:solidFill>
                  <a:srgbClr val="0C1C1D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pic>
          <p:nvPicPr>
            <p:cNvPr id="13333" name="Picture 61" descr="yuan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612" y="4597876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组合 42"/>
          <p:cNvGrpSpPr>
            <a:grpSpLocks/>
          </p:cNvGrpSpPr>
          <p:nvPr/>
        </p:nvGrpSpPr>
        <p:grpSpPr bwMode="auto">
          <a:xfrm>
            <a:off x="243414" y="5508824"/>
            <a:ext cx="4383206" cy="784830"/>
            <a:chOff x="581024" y="5021262"/>
            <a:chExt cx="4364039" cy="710917"/>
          </a:xfrm>
        </p:grpSpPr>
        <p:sp>
          <p:nvSpPr>
            <p:cNvPr id="13330" name="Rectangle 56"/>
            <p:cNvSpPr>
              <a:spLocks noChangeArrowheads="1"/>
            </p:cNvSpPr>
            <p:nvPr/>
          </p:nvSpPr>
          <p:spPr bwMode="auto">
            <a:xfrm>
              <a:off x="631824" y="5021262"/>
              <a:ext cx="4313239" cy="71091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 服务网络覆盖全国</a:t>
              </a:r>
              <a:r>
                <a:rPr lang="en-US" altLang="zh-CN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31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个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省市自治区</a:t>
              </a:r>
              <a:r>
                <a:rPr lang="zh-CN" altLang="en-US" sz="1400" dirty="0" smtClean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，</a:t>
              </a:r>
              <a:r>
                <a:rPr lang="en-US" altLang="zh-CN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400</a:t>
              </a:r>
              <a:r>
                <a:rPr lang="zh-CN" altLang="en-US" dirty="0" smtClean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余</a:t>
              </a:r>
              <a:r>
                <a:rPr lang="zh-CN" altLang="en-US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座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城市，  通过“</a:t>
              </a:r>
              <a:r>
                <a:rPr lang="zh-CN" altLang="en-US" sz="1400" dirty="0">
                  <a:solidFill>
                    <a:srgbClr val="FF0000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一地签约，全国服务”</a:t>
              </a:r>
              <a:r>
                <a:rPr lang="zh-CN" altLang="en-US" sz="1400" dirty="0">
                  <a:solidFill>
                    <a:srgbClr val="0C1C1D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为客户提供最大便捷</a:t>
              </a:r>
            </a:p>
          </p:txBody>
        </p:sp>
        <p:pic>
          <p:nvPicPr>
            <p:cNvPr id="13331" name="Picture 61" descr="yuan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024" y="5099050"/>
              <a:ext cx="136525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ea typeface="幼圆"/>
              <a:cs typeface="Arial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6388" y="6715"/>
            <a:ext cx="4320232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公司</a:t>
            </a:r>
            <a:r>
              <a:rPr lang="zh-CN" altLang="en-US" sz="2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概况</a:t>
            </a:r>
          </a:p>
        </p:txBody>
      </p:sp>
    </p:spTree>
    <p:extLst>
      <p:ext uri="{BB962C8B-B14F-4D97-AF65-F5344CB8AC3E}">
        <p14:creationId xmlns:p14="http://schemas.microsoft.com/office/powerpoint/2010/main" val="295384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05859" y="-186643"/>
            <a:ext cx="203668" cy="37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817" tIns="50408" rIns="100817" bIns="5040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764"/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gray">
          <a:xfrm>
            <a:off x="5752302" y="3718653"/>
            <a:ext cx="2023521" cy="47625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100799" tIns="50400" rIns="100799" bIns="50400" anchor="ctr"/>
          <a:lstStyle/>
          <a:p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gray">
          <a:xfrm>
            <a:off x="3760212" y="4258403"/>
            <a:ext cx="1992091" cy="47625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100799" tIns="50400" rIns="100799" bIns="50400" anchor="ctr"/>
          <a:lstStyle/>
          <a:p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gray">
          <a:xfrm>
            <a:off x="1744176" y="4802914"/>
            <a:ext cx="2013043" cy="476250"/>
          </a:xfrm>
          <a:prstGeom prst="rect">
            <a:avLst/>
          </a:prstGeom>
          <a:gradFill rotWithShape="1">
            <a:gsLst>
              <a:gs pos="0">
                <a:schemeClr val="accent2">
                  <a:alpha val="39999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00799" tIns="50400" rIns="100799" bIns="50400" anchor="ctr"/>
          <a:lstStyle/>
          <a:p>
            <a:pPr algn="ctr"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gray">
          <a:xfrm flipH="1">
            <a:off x="1079647" y="4126640"/>
            <a:ext cx="2677572" cy="6794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2001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00799" tIns="50400" rIns="100799" bIns="50400" anchor="ctr"/>
          <a:lstStyle/>
          <a:p>
            <a:pPr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AutoShape 7"/>
          <p:cNvSpPr>
            <a:spLocks noChangeArrowheads="1"/>
          </p:cNvSpPr>
          <p:nvPr/>
        </p:nvSpPr>
        <p:spPr bwMode="gray">
          <a:xfrm flipH="1">
            <a:off x="3077723" y="3564665"/>
            <a:ext cx="2679070" cy="712788"/>
          </a:xfrm>
          <a:prstGeom prst="parallelogram">
            <a:avLst>
              <a:gd name="adj" fmla="val 96307"/>
            </a:avLst>
          </a:prstGeom>
          <a:gradFill rotWithShape="1">
            <a:gsLst>
              <a:gs pos="0">
                <a:srgbClr val="CEE6D0"/>
              </a:gs>
              <a:gs pos="100000">
                <a:srgbClr val="E5F2E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0799" tIns="50400" rIns="100799" bIns="50400" anchor="ctr"/>
          <a:lstStyle/>
          <a:p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Freeform 8"/>
          <p:cNvSpPr>
            <a:spLocks/>
          </p:cNvSpPr>
          <p:nvPr/>
        </p:nvSpPr>
        <p:spPr bwMode="gray">
          <a:xfrm>
            <a:off x="3085207" y="3566253"/>
            <a:ext cx="675005" cy="1246187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F6A60"/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AutoShape 9"/>
          <p:cNvSpPr>
            <a:spLocks noChangeArrowheads="1"/>
          </p:cNvSpPr>
          <p:nvPr/>
        </p:nvSpPr>
        <p:spPr bwMode="gray">
          <a:xfrm flipH="1">
            <a:off x="5077296" y="2996340"/>
            <a:ext cx="2688050" cy="723900"/>
          </a:xfrm>
          <a:prstGeom prst="parallelogram">
            <a:avLst>
              <a:gd name="adj" fmla="val 92338"/>
            </a:avLst>
          </a:prstGeom>
          <a:gradFill rotWithShape="1">
            <a:gsLst>
              <a:gs pos="0">
                <a:srgbClr val="CEE6D0"/>
              </a:gs>
              <a:gs pos="100000">
                <a:srgbClr val="E5F2E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0799" tIns="50400" rIns="100799" bIns="50400" anchor="ctr"/>
          <a:lstStyle/>
          <a:p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Freeform 10"/>
          <p:cNvSpPr>
            <a:spLocks/>
          </p:cNvSpPr>
          <p:nvPr/>
        </p:nvSpPr>
        <p:spPr bwMode="gray">
          <a:xfrm>
            <a:off x="5074303" y="2991578"/>
            <a:ext cx="678000" cy="1282700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F6A60"/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5" name="Picture 11" descr="light_shadow"/>
          <p:cNvPicPr>
            <a:picLocks noChangeAspect="1" noChangeArrowheads="1"/>
          </p:cNvPicPr>
          <p:nvPr/>
        </p:nvPicPr>
        <p:blipFill>
          <a:blip r:embed="rId3" cstate="email">
            <a:lum bright="-76000" contrast="-4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794637" y="3742465"/>
            <a:ext cx="111054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2" descr="circuler_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697352" y="2682015"/>
            <a:ext cx="127068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Oval 13"/>
          <p:cNvSpPr>
            <a:spLocks noChangeArrowheads="1"/>
          </p:cNvSpPr>
          <p:nvPr/>
        </p:nvSpPr>
        <p:spPr bwMode="gray">
          <a:xfrm>
            <a:off x="3697925" y="2682770"/>
            <a:ext cx="1261961" cy="126021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lIns="100799" tIns="50400" rIns="100799" bIns="50400" anchor="ctr"/>
          <a:lstStyle/>
          <a:p>
            <a:pPr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Freeform 14"/>
          <p:cNvSpPr>
            <a:spLocks/>
          </p:cNvSpPr>
          <p:nvPr/>
        </p:nvSpPr>
        <p:spPr bwMode="gray">
          <a:xfrm>
            <a:off x="3829061" y="2709003"/>
            <a:ext cx="990807" cy="436562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9" name="Picture 15" descr="light_shadow"/>
          <p:cNvPicPr>
            <a:picLocks noChangeAspect="1" noChangeArrowheads="1"/>
          </p:cNvPicPr>
          <p:nvPr/>
        </p:nvPicPr>
        <p:blipFill>
          <a:blip r:embed="rId3" cstate="email">
            <a:lum bright="-76000" contrast="-4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5912448" y="3204302"/>
            <a:ext cx="1110542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6" descr="circuler_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5815164" y="2145440"/>
            <a:ext cx="1270687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Oval 17"/>
          <p:cNvSpPr>
            <a:spLocks noChangeArrowheads="1"/>
          </p:cNvSpPr>
          <p:nvPr/>
        </p:nvSpPr>
        <p:spPr bwMode="gray">
          <a:xfrm>
            <a:off x="5815778" y="2145430"/>
            <a:ext cx="1261961" cy="126021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lIns="100799" tIns="50400" rIns="100799" bIns="50400" anchor="ctr"/>
          <a:lstStyle/>
          <a:p>
            <a:pPr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Freeform 18"/>
          <p:cNvSpPr>
            <a:spLocks/>
          </p:cNvSpPr>
          <p:nvPr/>
        </p:nvSpPr>
        <p:spPr bwMode="gray">
          <a:xfrm>
            <a:off x="5946872" y="2172429"/>
            <a:ext cx="990807" cy="434975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Text Box 19"/>
          <p:cNvSpPr txBox="1">
            <a:spLocks noChangeArrowheads="1"/>
          </p:cNvSpPr>
          <p:nvPr/>
        </p:nvSpPr>
        <p:spPr bwMode="auto">
          <a:xfrm>
            <a:off x="3758716" y="3197952"/>
            <a:ext cx="1330554" cy="3394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1990-1997</a:t>
            </a:r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auto">
          <a:xfrm>
            <a:off x="5903468" y="2640740"/>
            <a:ext cx="1270688" cy="3394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1998-2006</a:t>
            </a:r>
          </a:p>
        </p:txBody>
      </p:sp>
      <p:sp>
        <p:nvSpPr>
          <p:cNvPr id="55" name="Text Box 21"/>
          <p:cNvSpPr txBox="1">
            <a:spLocks noChangeArrowheads="1"/>
          </p:cNvSpPr>
          <p:nvPr/>
        </p:nvSpPr>
        <p:spPr bwMode="black">
          <a:xfrm>
            <a:off x="1906554" y="4800297"/>
            <a:ext cx="1864872" cy="145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marL="131930" indent="-131930">
              <a:lnSpc>
                <a:spcPts val="1546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创立阶段</a:t>
            </a:r>
            <a:endParaRPr lang="en-US" altLang="zh-CN" sz="1323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lnSpc>
                <a:spcPts val="1546"/>
              </a:lnSpc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en-US" altLang="zh-CN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1979</a:t>
            </a:r>
            <a:r>
              <a:rPr lang="zh-CN" altLang="en-US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11</a:t>
            </a:r>
            <a:r>
              <a:rPr lang="zh-CN" altLang="en-US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月，</a:t>
            </a:r>
            <a:r>
              <a:rPr lang="en-US" altLang="zh-CN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FESCO</a:t>
            </a:r>
            <a:r>
              <a:rPr lang="zh-CN" altLang="en-US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成立</a:t>
            </a:r>
            <a:endParaRPr lang="en-US" altLang="zh-CN" sz="1323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lnSpc>
                <a:spcPts val="1546"/>
              </a:lnSpc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en-US" altLang="zh-CN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1989</a:t>
            </a:r>
            <a:r>
              <a:rPr lang="zh-CN" altLang="en-US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11</a:t>
            </a:r>
            <a:r>
              <a:rPr lang="zh-CN" altLang="en-US" sz="1323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月，牵头成立中国对外服务行业协会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 rot="-1297425" flipH="1" flipV="1">
            <a:off x="3824572" y="3637689"/>
            <a:ext cx="1170409" cy="280988"/>
            <a:chOff x="2532" y="1051"/>
            <a:chExt cx="893" cy="246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2528" y="1060"/>
              <a:ext cx="742" cy="186"/>
              <a:chOff x="1565" y="2568"/>
              <a:chExt cx="1118" cy="279"/>
            </a:xfrm>
          </p:grpSpPr>
          <p:sp>
            <p:nvSpPr>
              <p:cNvPr id="63" name="AutoShape 2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AutoShape 2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AutoShape 2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AutoShape 2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Group 30"/>
            <p:cNvGrpSpPr>
              <a:grpSpLocks/>
            </p:cNvGrpSpPr>
            <p:nvPr/>
          </p:nvGrpSpPr>
          <p:grpSpPr bwMode="auto">
            <a:xfrm rot="1353540">
              <a:off x="2680" y="1110"/>
              <a:ext cx="742" cy="186"/>
              <a:chOff x="1565" y="2568"/>
              <a:chExt cx="1118" cy="279"/>
            </a:xfrm>
          </p:grpSpPr>
          <p:sp>
            <p:nvSpPr>
              <p:cNvPr id="59" name="AutoShape 3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AutoShape 3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AutoShape 3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AutoShape 3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35"/>
          <p:cNvGrpSpPr>
            <a:grpSpLocks/>
          </p:cNvGrpSpPr>
          <p:nvPr/>
        </p:nvGrpSpPr>
        <p:grpSpPr bwMode="auto">
          <a:xfrm rot="-1297425" flipH="1" flipV="1">
            <a:off x="5863058" y="3083653"/>
            <a:ext cx="1170409" cy="279400"/>
            <a:chOff x="2532" y="1051"/>
            <a:chExt cx="893" cy="246"/>
          </a:xfrm>
        </p:grpSpPr>
        <p:grpSp>
          <p:nvGrpSpPr>
            <p:cNvPr id="6" name="Group 36"/>
            <p:cNvGrpSpPr>
              <a:grpSpLocks/>
            </p:cNvGrpSpPr>
            <p:nvPr/>
          </p:nvGrpSpPr>
          <p:grpSpPr bwMode="auto">
            <a:xfrm>
              <a:off x="2528" y="1060"/>
              <a:ext cx="742" cy="186"/>
              <a:chOff x="1565" y="2568"/>
              <a:chExt cx="1118" cy="279"/>
            </a:xfrm>
          </p:grpSpPr>
          <p:sp>
            <p:nvSpPr>
              <p:cNvPr id="74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5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6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7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Group 41"/>
            <p:cNvGrpSpPr>
              <a:grpSpLocks/>
            </p:cNvGrpSpPr>
            <p:nvPr/>
          </p:nvGrpSpPr>
          <p:grpSpPr bwMode="auto">
            <a:xfrm rot="1353540">
              <a:off x="2680" y="1110"/>
              <a:ext cx="742" cy="186"/>
              <a:chOff x="1565" y="2568"/>
              <a:chExt cx="1118" cy="279"/>
            </a:xfrm>
          </p:grpSpPr>
          <p:sp>
            <p:nvSpPr>
              <p:cNvPr id="70" name="AutoShape 4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AutoShape 4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AutoShape 4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AutoShape 4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78" name="Rectangle 47"/>
          <p:cNvSpPr>
            <a:spLocks noChangeArrowheads="1"/>
          </p:cNvSpPr>
          <p:nvPr/>
        </p:nvSpPr>
        <p:spPr bwMode="gray">
          <a:xfrm>
            <a:off x="7775823" y="3174140"/>
            <a:ext cx="2023521" cy="47625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100799" tIns="50400" rIns="100799" bIns="50400" anchor="ctr"/>
          <a:lstStyle/>
          <a:p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AutoShape 48"/>
          <p:cNvSpPr>
            <a:spLocks noChangeArrowheads="1"/>
          </p:cNvSpPr>
          <p:nvPr/>
        </p:nvSpPr>
        <p:spPr bwMode="gray">
          <a:xfrm flipH="1">
            <a:off x="7100817" y="2451828"/>
            <a:ext cx="2688050" cy="723900"/>
          </a:xfrm>
          <a:prstGeom prst="parallelogram">
            <a:avLst>
              <a:gd name="adj" fmla="val 92338"/>
            </a:avLst>
          </a:prstGeom>
          <a:gradFill rotWithShape="1">
            <a:gsLst>
              <a:gs pos="0">
                <a:srgbClr val="CEE6D0"/>
              </a:gs>
              <a:gs pos="100000">
                <a:srgbClr val="E5F2E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0799" tIns="50400" rIns="100799" bIns="50400" anchor="ctr"/>
          <a:lstStyle/>
          <a:p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Freeform 49"/>
          <p:cNvSpPr>
            <a:spLocks/>
          </p:cNvSpPr>
          <p:nvPr/>
        </p:nvSpPr>
        <p:spPr bwMode="gray">
          <a:xfrm>
            <a:off x="7096328" y="2447065"/>
            <a:ext cx="679496" cy="1282700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F6A60"/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1" name="Picture 50" descr="light_shadow"/>
          <p:cNvPicPr>
            <a:picLocks noChangeAspect="1" noChangeArrowheads="1"/>
          </p:cNvPicPr>
          <p:nvPr/>
        </p:nvPicPr>
        <p:blipFill>
          <a:blip r:embed="rId3" cstate="email">
            <a:lum bright="-76000" contrast="-4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7935968" y="2659790"/>
            <a:ext cx="111054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51" descr="circuler_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7838685" y="1820002"/>
            <a:ext cx="1270687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Oval 52"/>
          <p:cNvSpPr>
            <a:spLocks noChangeArrowheads="1"/>
          </p:cNvSpPr>
          <p:nvPr/>
        </p:nvSpPr>
        <p:spPr bwMode="gray">
          <a:xfrm>
            <a:off x="7839116" y="1819621"/>
            <a:ext cx="1261961" cy="126021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lIns="100799" tIns="50400" rIns="100799" bIns="50400" anchor="ctr"/>
          <a:lstStyle/>
          <a:p>
            <a:pPr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4" name="Freeform 53"/>
          <p:cNvSpPr>
            <a:spLocks/>
          </p:cNvSpPr>
          <p:nvPr/>
        </p:nvSpPr>
        <p:spPr bwMode="gray">
          <a:xfrm>
            <a:off x="7970393" y="1845403"/>
            <a:ext cx="990807" cy="436562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Text Box 54"/>
          <p:cNvSpPr txBox="1">
            <a:spLocks noChangeArrowheads="1"/>
          </p:cNvSpPr>
          <p:nvPr/>
        </p:nvSpPr>
        <p:spPr bwMode="auto">
          <a:xfrm>
            <a:off x="7967400" y="2085115"/>
            <a:ext cx="1231772" cy="3394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2007-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至今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Group 56"/>
          <p:cNvGrpSpPr>
            <a:grpSpLocks/>
          </p:cNvGrpSpPr>
          <p:nvPr/>
        </p:nvGrpSpPr>
        <p:grpSpPr bwMode="auto">
          <a:xfrm rot="-1297425" flipH="1" flipV="1">
            <a:off x="7886579" y="2539140"/>
            <a:ext cx="1170409" cy="279400"/>
            <a:chOff x="2532" y="1051"/>
            <a:chExt cx="893" cy="246"/>
          </a:xfrm>
        </p:grpSpPr>
        <p:grpSp>
          <p:nvGrpSpPr>
            <p:cNvPr id="9" name="Group 57"/>
            <p:cNvGrpSpPr>
              <a:grpSpLocks/>
            </p:cNvGrpSpPr>
            <p:nvPr/>
          </p:nvGrpSpPr>
          <p:grpSpPr bwMode="auto">
            <a:xfrm>
              <a:off x="2528" y="1060"/>
              <a:ext cx="742" cy="186"/>
              <a:chOff x="1565" y="2568"/>
              <a:chExt cx="1118" cy="279"/>
            </a:xfrm>
          </p:grpSpPr>
          <p:sp>
            <p:nvSpPr>
              <p:cNvPr id="93" name="AutoShape 5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4" name="AutoShape 5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5" name="AutoShape 6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6" name="AutoShape 6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62"/>
            <p:cNvGrpSpPr>
              <a:grpSpLocks/>
            </p:cNvGrpSpPr>
            <p:nvPr/>
          </p:nvGrpSpPr>
          <p:grpSpPr bwMode="auto">
            <a:xfrm rot="1353540">
              <a:off x="2680" y="1110"/>
              <a:ext cx="742" cy="186"/>
              <a:chOff x="1565" y="2568"/>
              <a:chExt cx="1118" cy="279"/>
            </a:xfrm>
          </p:grpSpPr>
          <p:sp>
            <p:nvSpPr>
              <p:cNvPr id="89" name="AutoShape 6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0" name="AutoShape 6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1" name="AutoShape 6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2" name="AutoShape 6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7" name="Freeform 67"/>
          <p:cNvSpPr>
            <a:spLocks/>
          </p:cNvSpPr>
          <p:nvPr/>
        </p:nvSpPr>
        <p:spPr bwMode="gray">
          <a:xfrm>
            <a:off x="1079646" y="4109179"/>
            <a:ext cx="675005" cy="1246187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36471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lIns="100799" tIns="50400" rIns="100799" bIns="50400"/>
          <a:lstStyle/>
          <a:p>
            <a:pPr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8" name="Picture 68" descr="light_shadow"/>
          <p:cNvPicPr>
            <a:picLocks noChangeAspect="1" noChangeArrowheads="1"/>
          </p:cNvPicPr>
          <p:nvPr/>
        </p:nvPicPr>
        <p:blipFill>
          <a:blip r:embed="rId3" cstate="email">
            <a:lum bright="-76000" contrast="-4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783089" y="4229828"/>
            <a:ext cx="1112038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Picture 69" descr="circuler_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687301" y="3170964"/>
            <a:ext cx="1270687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Oval 70"/>
          <p:cNvSpPr>
            <a:spLocks noChangeArrowheads="1"/>
          </p:cNvSpPr>
          <p:nvPr/>
        </p:nvSpPr>
        <p:spPr bwMode="gray">
          <a:xfrm>
            <a:off x="1687302" y="3170966"/>
            <a:ext cx="1261707" cy="1260475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2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lIns="100799" tIns="50400" rIns="100799" bIns="50400" anchor="ctr"/>
          <a:lstStyle/>
          <a:p>
            <a:pPr>
              <a:defRPr/>
            </a:pPr>
            <a:endParaRPr lang="zh-CN" altLang="en-US" sz="1544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1" name="Freeform 71"/>
          <p:cNvSpPr>
            <a:spLocks/>
          </p:cNvSpPr>
          <p:nvPr/>
        </p:nvSpPr>
        <p:spPr bwMode="gray">
          <a:xfrm>
            <a:off x="1817514" y="3197953"/>
            <a:ext cx="990807" cy="434975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8"/>
                </a:scheme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 lIns="100799" tIns="50400" rIns="100799" bIns="50400"/>
          <a:lstStyle/>
          <a:p>
            <a:endParaRPr lang="zh-CN" altLang="en-US" sz="1764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Text Box 72"/>
          <p:cNvSpPr txBox="1">
            <a:spLocks noChangeArrowheads="1"/>
          </p:cNvSpPr>
          <p:nvPr/>
        </p:nvSpPr>
        <p:spPr bwMode="auto">
          <a:xfrm>
            <a:off x="1774108" y="3674203"/>
            <a:ext cx="1197350" cy="3394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1979-1989</a:t>
            </a:r>
          </a:p>
        </p:txBody>
      </p:sp>
      <p:grpSp>
        <p:nvGrpSpPr>
          <p:cNvPr id="11" name="Group 73"/>
          <p:cNvGrpSpPr>
            <a:grpSpLocks/>
          </p:cNvGrpSpPr>
          <p:nvPr/>
        </p:nvGrpSpPr>
        <p:grpSpPr bwMode="auto">
          <a:xfrm rot="-1297425" flipH="1" flipV="1">
            <a:off x="1813023" y="4126640"/>
            <a:ext cx="1170409" cy="279400"/>
            <a:chOff x="2532" y="1051"/>
            <a:chExt cx="893" cy="246"/>
          </a:xfrm>
        </p:grpSpPr>
        <p:grpSp>
          <p:nvGrpSpPr>
            <p:cNvPr id="12" name="Group 74"/>
            <p:cNvGrpSpPr>
              <a:grpSpLocks/>
            </p:cNvGrpSpPr>
            <p:nvPr/>
          </p:nvGrpSpPr>
          <p:grpSpPr bwMode="auto">
            <a:xfrm>
              <a:off x="2528" y="1060"/>
              <a:ext cx="742" cy="186"/>
              <a:chOff x="1565" y="2568"/>
              <a:chExt cx="1118" cy="279"/>
            </a:xfrm>
          </p:grpSpPr>
          <p:sp>
            <p:nvSpPr>
              <p:cNvPr id="110" name="AutoShape 7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1" name="AutoShape 7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2" name="AutoShape 7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3" name="AutoShape 7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79"/>
            <p:cNvGrpSpPr>
              <a:grpSpLocks/>
            </p:cNvGrpSpPr>
            <p:nvPr/>
          </p:nvGrpSpPr>
          <p:grpSpPr bwMode="auto">
            <a:xfrm rot="1353540">
              <a:off x="2680" y="1110"/>
              <a:ext cx="742" cy="186"/>
              <a:chOff x="1565" y="2568"/>
              <a:chExt cx="1118" cy="279"/>
            </a:xfrm>
          </p:grpSpPr>
          <p:sp>
            <p:nvSpPr>
              <p:cNvPr id="106" name="AutoShape 8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7" name="AutoShape 8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8" name="AutoShape 8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9" name="AutoShape 8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544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4" name="Text Box 21"/>
          <p:cNvSpPr txBox="1">
            <a:spLocks noChangeArrowheads="1"/>
          </p:cNvSpPr>
          <p:nvPr/>
        </p:nvSpPr>
        <p:spPr bwMode="black">
          <a:xfrm>
            <a:off x="3877143" y="4213773"/>
            <a:ext cx="1863376" cy="17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marL="131930" indent="-131930">
              <a:spcBef>
                <a:spcPct val="50000"/>
              </a:spcBef>
              <a:buClr>
                <a:srgbClr val="1C1C1C"/>
              </a:buClr>
            </a:pP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发展阶段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1996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年，开始向北京以外地区提供服务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服务雇员规模突破万名</a:t>
            </a:r>
          </a:p>
        </p:txBody>
      </p:sp>
      <p:sp>
        <p:nvSpPr>
          <p:cNvPr id="115" name="Text Box 21"/>
          <p:cNvSpPr txBox="1">
            <a:spLocks noChangeArrowheads="1"/>
          </p:cNvSpPr>
          <p:nvPr/>
        </p:nvSpPr>
        <p:spPr bwMode="black">
          <a:xfrm>
            <a:off x="5976810" y="3694164"/>
            <a:ext cx="1906779" cy="2240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marL="131930" indent="-131930">
              <a:spcBef>
                <a:spcPct val="50000"/>
              </a:spcBef>
              <a:buClr>
                <a:srgbClr val="1C1C1C"/>
              </a:buClr>
            </a:pP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全国化阶段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2000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年，与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80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多家供应商签订全国服务总协议，开创全国人才服务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2004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年起，在各地设立分支机构</a:t>
            </a:r>
          </a:p>
        </p:txBody>
      </p:sp>
      <p:sp>
        <p:nvSpPr>
          <p:cNvPr id="116" name="Text Box 21"/>
          <p:cNvSpPr txBox="1">
            <a:spLocks noChangeArrowheads="1"/>
          </p:cNvSpPr>
          <p:nvPr/>
        </p:nvSpPr>
        <p:spPr bwMode="black">
          <a:xfrm>
            <a:off x="7929452" y="3152175"/>
            <a:ext cx="1906779" cy="247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9" tIns="50400" rIns="100799" bIns="50400">
            <a:spAutoFit/>
          </a:bodyPr>
          <a:lstStyle/>
          <a:p>
            <a:pPr marL="131930" indent="-131930">
              <a:spcBef>
                <a:spcPct val="50000"/>
              </a:spcBef>
              <a:buClr>
                <a:srgbClr val="1C1C1C"/>
              </a:buClr>
            </a:pP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产业化阶段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2010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12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月，与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Adecco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在上海设立第一家人力资源合资公司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31930" indent="-131930">
              <a:spcBef>
                <a:spcPct val="50000"/>
              </a:spcBef>
              <a:buClr>
                <a:srgbClr val="1C1C1C"/>
              </a:buClr>
              <a:buFont typeface="Arial" charset="0"/>
              <a:buChar char="•"/>
            </a:pP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服务来自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100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多个国家和地区，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万余家中外企业客户，</a:t>
            </a:r>
            <a:r>
              <a:rPr lang="en-US" altLang="zh-CN" sz="1544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150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万名雇员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857170" y="972319"/>
            <a:ext cx="6031648" cy="1884004"/>
          </a:xfrm>
          <a:prstGeom prst="rect">
            <a:avLst/>
          </a:prstGeom>
          <a:noFill/>
        </p:spPr>
        <p:txBody>
          <a:bodyPr lIns="100799" tIns="50400" rIns="100799" bIns="50400">
            <a:spAutoFit/>
          </a:bodyPr>
          <a:lstStyle/>
          <a:p>
            <a:pPr marL="194241" indent="-194241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中国第一家为跨国企业提供人力资源服务的公司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94241" indent="-194241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跨国公司在中国最信赖的人力资源战略伙伴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94241" indent="-194241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“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FESCO”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– 2014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年被认定为中国驰名商标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94241" indent="-194241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2008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年北京奥组委人力资源协作伙伴</a:t>
            </a:r>
            <a:endParaRPr lang="en-US" altLang="zh-CN" sz="1544" dirty="0">
              <a:solidFill>
                <a:srgbClr val="00206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marL="194241" indent="-194241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中国</a:t>
            </a:r>
            <a:r>
              <a:rPr lang="en-US" altLang="zh-CN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500</a:t>
            </a:r>
            <a:r>
              <a:rPr lang="zh-CN" altLang="en-US" sz="1544" dirty="0">
                <a:solidFill>
                  <a:srgbClr val="00206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强企业</a:t>
            </a:r>
          </a:p>
        </p:txBody>
      </p:sp>
      <p:sp>
        <p:nvSpPr>
          <p:cNvPr id="122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3" name="TextBox 15"/>
          <p:cNvSpPr txBox="1"/>
          <p:nvPr/>
        </p:nvSpPr>
        <p:spPr>
          <a:xfrm>
            <a:off x="306388" y="6715"/>
            <a:ext cx="4824288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发展历程</a:t>
            </a:r>
            <a:endParaRPr lang="zh-CN" altLang="en-US" sz="2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42109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8" grpId="0" animBg="1"/>
      <p:bldP spid="52" grpId="0" animBg="1"/>
      <p:bldP spid="53" grpId="0"/>
      <p:bldP spid="54" grpId="0"/>
      <p:bldP spid="55" grpId="0"/>
      <p:bldP spid="78" grpId="0" animBg="1"/>
      <p:bldP spid="79" grpId="0" animBg="1"/>
      <p:bldP spid="80" grpId="0" animBg="1"/>
      <p:bldP spid="84" grpId="0" animBg="1"/>
      <p:bldP spid="85" grpId="0"/>
      <p:bldP spid="100" grpId="0" animBg="1"/>
      <p:bldP spid="101" grpId="0" animBg="1"/>
      <p:bldP spid="102" grpId="0"/>
      <p:bldP spid="114" grpId="0"/>
      <p:bldP spid="115" grpId="0"/>
      <p:bldP spid="116" grpId="0"/>
      <p:bldP spid="1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1 Título"/>
          <p:cNvSpPr txBox="1">
            <a:spLocks/>
          </p:cNvSpPr>
          <p:nvPr/>
        </p:nvSpPr>
        <p:spPr bwMode="auto">
          <a:xfrm>
            <a:off x="293326" y="208285"/>
            <a:ext cx="9054117" cy="95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>
              <a:lnSpc>
                <a:spcPts val="6574"/>
              </a:lnSpc>
              <a:defRPr/>
            </a:pPr>
            <a:endParaRPr lang="es-HN" sz="37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387" name="1 Título"/>
          <p:cNvSpPr txBox="1">
            <a:spLocks/>
          </p:cNvSpPr>
          <p:nvPr/>
        </p:nvSpPr>
        <p:spPr bwMode="auto">
          <a:xfrm>
            <a:off x="360410" y="2119105"/>
            <a:ext cx="3958043" cy="95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>
              <a:lnSpc>
                <a:spcPts val="6574"/>
              </a:lnSpc>
            </a:pPr>
            <a:endParaRPr lang="es-HN" altLang="zh-CN" sz="2300" dirty="0">
              <a:solidFill>
                <a:srgbClr val="FF0000"/>
              </a:solidFill>
              <a:latin typeface="Rockwell" pitchFamily="18" charset="0"/>
            </a:endParaRPr>
          </a:p>
        </p:txBody>
      </p:sp>
      <p:pic>
        <p:nvPicPr>
          <p:cNvPr id="16395" name="Picture 8" descr="HP inv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272" y="2446411"/>
            <a:ext cx="1104614" cy="81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5617" y="2470914"/>
            <a:ext cx="1390513" cy="49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0" descr="C:\Documents and Settings\liu.feng\桌面\微软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890" y="2575932"/>
            <a:ext cx="2147962" cy="439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图片 17" descr="艺龙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27020" y="3512317"/>
            <a:ext cx="2406015" cy="62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图片 20" descr="亚马逊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2795" y="5612864"/>
            <a:ext cx="1561310" cy="581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图片 22" descr="搜狐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49700" y="4636494"/>
            <a:ext cx="1353384" cy="666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2" descr="C:\Documents and Settings\liu.feng\桌面\baidu_sylogo1.gif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48" y="4428703"/>
            <a:ext cx="2354140" cy="1123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29" descr="C:\Documents and Settings\liu.feng\桌面\2fdda3cc7cd98d1099c1db31213fb80e7bec909d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8576" y="4619940"/>
            <a:ext cx="2026699" cy="720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图片 25" descr="东芝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02795" y="2579433"/>
            <a:ext cx="1860206" cy="41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0" name="图片 26" descr="LG集团">
            <a:hlinkClick r:id="rId12" tooltip="&quot;LG集团&quot;"/>
          </p:cNvPr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8388" y="3284800"/>
            <a:ext cx="1292119" cy="121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2" name="图片 29" descr="甲骨文公司">
            <a:hlinkClick r:id="rId14" tooltip="&quot;甲骨文公司&quot;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140" y="3386317"/>
            <a:ext cx="1884341" cy="105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3" name="图片 30" descr="三星.JPG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8588" y="3492599"/>
            <a:ext cx="1613293" cy="61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6" name="图片 33" descr="canon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498828" y="3636615"/>
            <a:ext cx="1578019" cy="29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ea typeface="幼圆"/>
              <a:cs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6388" y="36215"/>
            <a:ext cx="6768504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的部分品牌客</a:t>
            </a:r>
            <a:r>
              <a:rPr lang="zh-CN" altLang="en-US" sz="2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户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563" y="4507068"/>
            <a:ext cx="1292660" cy="6870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3044" y="2192053"/>
            <a:ext cx="1471852" cy="10808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539" y="5584766"/>
            <a:ext cx="1933208" cy="7881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2808" y="4674306"/>
            <a:ext cx="1665819" cy="584221"/>
          </a:xfrm>
          <a:prstGeom prst="rect">
            <a:avLst/>
          </a:prstGeom>
        </p:spPr>
      </p:pic>
      <p:grpSp>
        <p:nvGrpSpPr>
          <p:cNvPr id="28" name="组合 31"/>
          <p:cNvGrpSpPr/>
          <p:nvPr/>
        </p:nvGrpSpPr>
        <p:grpSpPr>
          <a:xfrm>
            <a:off x="1602284" y="850147"/>
            <a:ext cx="1965482" cy="1716904"/>
            <a:chOff x="2877322" y="4778670"/>
            <a:chExt cx="1450125" cy="1286701"/>
          </a:xfrm>
        </p:grpSpPr>
        <p:pic>
          <p:nvPicPr>
            <p:cNvPr id="29" name="Picture 1"/>
            <p:cNvPicPr>
              <a:picLocks noChangeAspect="1" noChangeArrowheads="1"/>
            </p:cNvPicPr>
            <p:nvPr/>
          </p:nvPicPr>
          <p:blipFill>
            <a:blip r:embed="rId22" cstate="email"/>
            <a:srcRect/>
            <a:stretch>
              <a:fillRect/>
            </a:stretch>
          </p:blipFill>
          <p:spPr bwMode="auto">
            <a:xfrm>
              <a:off x="3236950" y="4778670"/>
              <a:ext cx="760892" cy="986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矩形 8"/>
            <p:cNvSpPr>
              <a:spLocks noChangeArrowheads="1"/>
            </p:cNvSpPr>
            <p:nvPr/>
          </p:nvSpPr>
          <p:spPr bwMode="auto">
            <a:xfrm>
              <a:off x="2877322" y="5772999"/>
              <a:ext cx="1450125" cy="292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24" tIns="45712" rIns="91424" bIns="45712">
              <a:spAutoFit/>
            </a:bodyPr>
            <a:lstStyle/>
            <a:p>
              <a:pPr marL="231570" indent="-231570" algn="ctr" eaLnBrk="0" hangingPunct="0">
                <a:spcBef>
                  <a:spcPts val="300"/>
                </a:spcBef>
                <a:buClr>
                  <a:schemeClr val="accent1"/>
                </a:buClr>
                <a:buSzPct val="110000"/>
              </a:pPr>
              <a:r>
                <a:rPr lang="zh-CN" altLang="en-US" sz="1300" dirty="0" smtClean="0">
                  <a:latin typeface="微软雅黑" pitchFamily="34" charset="-122"/>
                  <a:ea typeface="微软雅黑" pitchFamily="34" charset="-122"/>
                </a:rPr>
                <a:t>同仁堂健康药业</a:t>
              </a:r>
              <a:endParaRPr lang="en-US" altLang="zh-CN" sz="1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2" name="图片 28" descr="C:\Documents and Settings\liu.feng\桌面\大唐电信logo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1492" y="1116335"/>
            <a:ext cx="2121232" cy="63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C:\Users\liu.feng\Desktop\中信证券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864" y="5760563"/>
            <a:ext cx="15668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C:\Users\liu.feng\Desktop\天翼电子商务.jpg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5625" y="5663395"/>
            <a:ext cx="1296939" cy="530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" descr="C:\Users\liu.feng\Desktop\国家开发银行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692" y="5418675"/>
            <a:ext cx="1339882" cy="128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E:\E盘\！工作\！04方案书工具箱\图表\一些logo\银行业客户logo\中国银行.jpg"/>
          <p:cNvPicPr>
            <a:picLocks noChangeAspect="1" noChangeArrowheads="1"/>
          </p:cNvPicPr>
          <p:nvPr/>
        </p:nvPicPr>
        <p:blipFill>
          <a:blip r:embed="rId2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662" y="835942"/>
            <a:ext cx="1070592" cy="122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6883" y="1170163"/>
            <a:ext cx="2232345" cy="5348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544" y="1188343"/>
            <a:ext cx="2036412" cy="5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1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08" y="540271"/>
            <a:ext cx="10860484" cy="6064762"/>
          </a:xfrm>
        </p:spPr>
        <p:txBody>
          <a:bodyPr>
            <a:normAutofit/>
          </a:bodyPr>
          <a:lstStyle/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2008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北京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奥组委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人力资源服务协作伙伴；</a:t>
            </a: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2010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上海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世博会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人力资源服务协作伙伴；</a:t>
            </a: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2010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广州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亚运会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人力资源服务协作伙伴；</a:t>
            </a:r>
            <a:endParaRPr lang="en-US" altLang="zh-CN" sz="1600" b="1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2014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人力资源诚信服务示范单位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；</a:t>
            </a:r>
            <a:endParaRPr lang="en-US" altLang="zh-CN" sz="1600" b="1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2014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中国驰名商标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；</a:t>
            </a:r>
            <a:endParaRPr lang="en-US" altLang="zh-CN" sz="1600" b="1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2015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亚</a:t>
            </a:r>
            <a:r>
              <a:rPr lang="zh-CN" altLang="en-US" sz="1600" b="1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太人力资源服务领军企业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奖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；</a:t>
            </a:r>
            <a:endParaRPr lang="en-US" altLang="zh-CN" sz="1600" b="1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US" altLang="zh-CN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2015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 </a:t>
            </a:r>
            <a:r>
              <a:rPr lang="zh-CN" altLang="en-US" sz="1600" b="1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“</a:t>
            </a:r>
            <a:r>
              <a:rPr lang="en-US" altLang="zh-CN" sz="1600" b="1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AAAAA</a:t>
            </a:r>
            <a:r>
              <a:rPr lang="zh-CN" altLang="en-US" sz="1600" b="1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级”</a:t>
            </a:r>
            <a:r>
              <a:rPr lang="zh-CN" altLang="en-US" sz="1600" b="1" dirty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人力资源服务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机构；</a:t>
            </a:r>
            <a:endParaRPr lang="en-US" altLang="zh-CN" sz="1600" b="1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zh-CN" altLang="en-US" sz="16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中国</a:t>
            </a:r>
            <a:r>
              <a:rPr lang="en-US" altLang="zh-CN" sz="16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500</a:t>
            </a:r>
            <a:r>
              <a:rPr lang="zh-CN" altLang="en-US" sz="16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强位列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338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位</a:t>
            </a: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服务通过</a:t>
            </a:r>
            <a:r>
              <a:rPr lang="en-US" altLang="zh-CN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ISO:9001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质量管理体系认证</a:t>
            </a: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连续多年政府公示的“</a:t>
            </a:r>
            <a:r>
              <a:rPr lang="zh-CN" altLang="en-US" sz="16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守信企业</a:t>
            </a:r>
            <a:r>
              <a:rPr lang="zh-CN" altLang="en-US" sz="1600" b="1" dirty="0" smtClean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”</a:t>
            </a:r>
            <a:endParaRPr lang="en-US" altLang="zh-CN" sz="1600" b="1" dirty="0" smtClean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445472" indent="-445472" defTabSz="1189736">
              <a:lnSpc>
                <a:spcPts val="3536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None/>
              <a:defRPr/>
            </a:pPr>
            <a:endParaRPr lang="zh-CN" altLang="en-US" sz="1600" b="1" dirty="0">
              <a:solidFill>
                <a:schemeClr val="bg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945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1279" y="4463967"/>
            <a:ext cx="1961965" cy="245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1 Título"/>
          <p:cNvSpPr txBox="1">
            <a:spLocks/>
          </p:cNvSpPr>
          <p:nvPr/>
        </p:nvSpPr>
        <p:spPr bwMode="auto">
          <a:xfrm>
            <a:off x="293326" y="208285"/>
            <a:ext cx="5807110" cy="95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>
              <a:lnSpc>
                <a:spcPts val="6574"/>
              </a:lnSpc>
            </a:pPr>
            <a:endParaRPr lang="zh-CN" altLang="es-HN" sz="3700" dirty="0">
              <a:solidFill>
                <a:srgbClr val="FF0000"/>
              </a:solidFill>
            </a:endParaRPr>
          </a:p>
        </p:txBody>
      </p:sp>
      <p:pic>
        <p:nvPicPr>
          <p:cNvPr id="19468" name="Picture 15" descr="E:\！工作\！04方案书工具箱\！FESCO公司资质文件\！公司资质文件\FESCO北京资质\奖牌（小图）\IMG_95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3004" y="2685687"/>
            <a:ext cx="2543394" cy="1595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6" descr="E:\！工作\！04方案书工具箱\！FESCO公司资质文件\！公司资质文件\FESCO北京资质\奖牌（小图）\IMG_949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7517" y="778765"/>
            <a:ext cx="2159743" cy="164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2" descr="E:\！工作\！03客户简档\@@404京东商城2014年3月招标\05作坊\北京市人力资源诚信服务示范单位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9761" y="766958"/>
            <a:ext cx="2209227" cy="15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2" descr="C:\Users\liu.feng\Desktop\sy_brand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48" y="5003405"/>
            <a:ext cx="4196680" cy="144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1" descr="C:\Users\liu.feng\Desktop\5A证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3993" y="2685688"/>
            <a:ext cx="2317891" cy="158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ea typeface="幼圆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6388" y="6715"/>
            <a:ext cx="4896296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FESCO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公司的资质</a:t>
            </a: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&amp;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赞誉</a:t>
            </a:r>
            <a:endParaRPr lang="zh-CN" altLang="en-US" sz="2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9376" y="4387582"/>
            <a:ext cx="2131708" cy="260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0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0" name="矩形 57"/>
          <p:cNvSpPr>
            <a:spLocks noChangeArrowheads="1"/>
          </p:cNvSpPr>
          <p:nvPr/>
        </p:nvSpPr>
        <p:spPr bwMode="auto">
          <a:xfrm>
            <a:off x="2607493" y="4065930"/>
            <a:ext cx="6068263" cy="172104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764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我们的价值观：</a:t>
            </a:r>
            <a:endParaRPr lang="en-US" altLang="zh-CN" sz="1764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altLang="zh-CN" sz="264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</a:t>
            </a:r>
            <a:r>
              <a:rPr lang="en-US" altLang="zh-CN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aith</a:t>
            </a: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（诚信）、</a:t>
            </a:r>
            <a:r>
              <a:rPr lang="en-US" altLang="zh-CN" sz="264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</a:t>
            </a:r>
            <a:r>
              <a:rPr lang="en-US" altLang="zh-CN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xpert</a:t>
            </a: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（专业）、</a:t>
            </a:r>
            <a:r>
              <a:rPr lang="en-US" altLang="zh-CN" sz="264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</a:t>
            </a:r>
            <a:r>
              <a:rPr lang="en-US" altLang="zh-CN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incerity</a:t>
            </a: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（真情）、</a:t>
            </a:r>
            <a:r>
              <a:rPr lang="en-US" altLang="zh-CN" sz="264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</a:t>
            </a:r>
            <a:r>
              <a:rPr lang="en-US" altLang="zh-CN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ooperation</a:t>
            </a: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（合作）、</a:t>
            </a:r>
            <a:r>
              <a:rPr lang="en-US" altLang="zh-CN" sz="2646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bligation</a:t>
            </a: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（责任）</a:t>
            </a:r>
            <a:endParaRPr lang="en-US" altLang="zh-CN" sz="1764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951" name="矩形 58"/>
          <p:cNvSpPr>
            <a:spLocks noChangeArrowheads="1"/>
          </p:cNvSpPr>
          <p:nvPr/>
        </p:nvSpPr>
        <p:spPr bwMode="auto">
          <a:xfrm>
            <a:off x="2633747" y="1575263"/>
            <a:ext cx="6068264" cy="17212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764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我们的战略目标：</a:t>
            </a:r>
            <a:endParaRPr lang="en-US" altLang="zh-CN" sz="1764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通过搭建一个以先进</a:t>
            </a:r>
            <a:r>
              <a:rPr lang="en-US" altLang="zh-CN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IT</a:t>
            </a:r>
            <a:r>
              <a:rPr lang="zh-CN" altLang="en-US" sz="1764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技术为基础，专业服务团队为核心，有效整合、管理各类资源的共享服务平台，提供全方位人力资源解决方案，成为客户的坚实合作伙伴。</a:t>
            </a:r>
            <a:endParaRPr lang="zh-CN" altLang="zh-CN" sz="1764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54" name="椭圆 59"/>
          <p:cNvSpPr>
            <a:spLocks noChangeArrowheads="1"/>
          </p:cNvSpPr>
          <p:nvPr/>
        </p:nvSpPr>
        <p:spPr bwMode="auto">
          <a:xfrm>
            <a:off x="820445" y="4631893"/>
            <a:ext cx="1228705" cy="511596"/>
          </a:xfrm>
          <a:prstGeom prst="ellipse">
            <a:avLst/>
          </a:prstGeom>
          <a:solidFill>
            <a:srgbClr val="DDDDDD"/>
          </a:solidFill>
          <a:ln w="6350">
            <a:solidFill>
              <a:srgbClr val="80808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 sz="1764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936" y="4319278"/>
            <a:ext cx="1147633" cy="1147633"/>
          </a:xfrm>
          <a:prstGeom prst="ellipse">
            <a:avLst/>
          </a:prstGeom>
          <a:ln w="3175">
            <a:solidFill>
              <a:srgbClr val="808080"/>
            </a:solidFill>
            <a:prstDash val="dash"/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934" y="1905061"/>
            <a:ext cx="1176205" cy="1102692"/>
          </a:xfrm>
          <a:prstGeom prst="ellipse">
            <a:avLst/>
          </a:prstGeom>
          <a:ln w="3175">
            <a:solidFill>
              <a:srgbClr val="808080"/>
            </a:solidFill>
            <a:prstDash val="dash"/>
          </a:ln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-11113" y="-6350"/>
            <a:ext cx="10704513" cy="5000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99429" tIns="49711" rIns="99429" bIns="49711" anchor="ctr"/>
          <a:lstStyle/>
          <a:p>
            <a:pPr defTabSz="1122363" latinLnBrk="1">
              <a:spcBef>
                <a:spcPct val="70000"/>
              </a:spcBef>
              <a:buClr>
                <a:schemeClr val="accent1"/>
              </a:buClr>
              <a:buSzPct val="50000"/>
            </a:pPr>
            <a:endParaRPr lang="zh-CN" altLang="en-US" sz="170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306388" y="6715"/>
            <a:ext cx="4824288" cy="461548"/>
          </a:xfrm>
          <a:prstGeom prst="rect">
            <a:avLst/>
          </a:prstGeom>
          <a:noFill/>
        </p:spPr>
        <p:txBody>
          <a:bodyPr wrap="square" lIns="91327" tIns="45662" rIns="91327" bIns="45662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战略目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标</a:t>
            </a:r>
            <a:r>
              <a:rPr lang="en-US" altLang="zh-CN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&amp;</a:t>
            </a:r>
            <a:r>
              <a:rPr lang="zh-CN" altLang="en-US" sz="2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价值观</a:t>
            </a:r>
            <a:endParaRPr lang="zh-CN" altLang="en-US" sz="2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95438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02954" y="3563938"/>
            <a:ext cx="6888162" cy="944562"/>
          </a:xfrm>
          <a:prstGeom prst="rect">
            <a:avLst/>
          </a:prstGeom>
          <a:noFill/>
          <a:ln>
            <a:noFill/>
          </a:ln>
        </p:spPr>
        <p:txBody>
          <a:bodyPr lIns="112194" tIns="56097" rIns="112194" bIns="56097">
            <a:spAutoFit/>
          </a:bodyPr>
          <a:lstStyle/>
          <a:p>
            <a:pPr algn="ctr">
              <a:defRPr/>
            </a:pPr>
            <a:r>
              <a:rPr lang="zh-CN" altLang="en-US" sz="5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104306" tIns="52153" rIns="104306" bIns="52153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zh-CN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104306" tIns="52153" rIns="104306" bIns="52153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zh-CN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FESCO标准PPT模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FESCO标准PPT模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18392</TotalTime>
  <Words>707</Words>
  <Application>Microsoft Office PowerPoint</Application>
  <PresentationFormat>自定义</PresentationFormat>
  <Paragraphs>108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黑体</vt:lpstr>
      <vt:lpstr>宋体</vt:lpstr>
      <vt:lpstr>微软雅黑</vt:lpstr>
      <vt:lpstr>新宋体</vt:lpstr>
      <vt:lpstr>幼圆</vt:lpstr>
      <vt:lpstr>Arial</vt:lpstr>
      <vt:lpstr>Calibri</vt:lpstr>
      <vt:lpstr>Cambria</vt:lpstr>
      <vt:lpstr>Rockwell</vt:lpstr>
      <vt:lpstr>Wingdings</vt:lpstr>
      <vt:lpstr>默认设计模板</vt:lpstr>
      <vt:lpstr>1_自定义设计方案</vt:lpstr>
      <vt:lpstr>2_自定义设计方案</vt:lpstr>
      <vt:lpstr>3_自定义设计方案</vt:lpstr>
      <vt:lpstr>FESCO标准PPT模板1</vt:lpstr>
      <vt:lpstr>1_FESCO标准PPT模板1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SuRui</dc:creator>
  <cp:lastModifiedBy>李静</cp:lastModifiedBy>
  <cp:revision>1604</cp:revision>
  <dcterms:created xsi:type="dcterms:W3CDTF">2008-07-12T04:04:48Z</dcterms:created>
  <dcterms:modified xsi:type="dcterms:W3CDTF">2018-04-19T08:06:35Z</dcterms:modified>
</cp:coreProperties>
</file>