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5.xml" ContentType="application/vnd.openxmlformats-officedocument.theme+xml"/>
  <Override PartName="/ppt/tags/tag1.xml" ContentType="application/vnd.openxmlformats-officedocument.presentationml.tags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7" r:id="rId5"/>
    <p:sldMasterId id="2147483732" r:id="rId6"/>
  </p:sldMasterIdLst>
  <p:notesMasterIdLst>
    <p:notesMasterId r:id="rId25"/>
  </p:notesMasterIdLst>
  <p:handoutMasterIdLst>
    <p:handoutMasterId r:id="rId26"/>
  </p:handoutMasterIdLst>
  <p:sldIdLst>
    <p:sldId id="286" r:id="rId7"/>
    <p:sldId id="265" r:id="rId8"/>
    <p:sldId id="300" r:id="rId9"/>
    <p:sldId id="301" r:id="rId10"/>
    <p:sldId id="272" r:id="rId11"/>
    <p:sldId id="291" r:id="rId12"/>
    <p:sldId id="274" r:id="rId13"/>
    <p:sldId id="280" r:id="rId14"/>
    <p:sldId id="296" r:id="rId15"/>
    <p:sldId id="281" r:id="rId16"/>
    <p:sldId id="292" r:id="rId17"/>
    <p:sldId id="290" r:id="rId18"/>
    <p:sldId id="293" r:id="rId19"/>
    <p:sldId id="284" r:id="rId20"/>
    <p:sldId id="294" r:id="rId21"/>
    <p:sldId id="303" r:id="rId22"/>
    <p:sldId id="304" r:id="rId23"/>
    <p:sldId id="299" r:id="rId24"/>
  </p:sldIdLst>
  <p:sldSz cx="9144000" cy="5143500" type="screen16x9"/>
  <p:notesSz cx="6858000" cy="9144000"/>
  <p:defaultTextStyle>
    <a:defPPr>
      <a:defRPr lang="zh-CN"/>
    </a:defPPr>
    <a:lvl1pPr marL="0" algn="l" defTabSz="91344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6714" algn="l" defTabSz="91344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3445" algn="l" defTabSz="91344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0164" algn="l" defTabSz="91344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6889" algn="l" defTabSz="91344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3602" algn="l" defTabSz="91344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0316" algn="l" defTabSz="91344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7040" algn="l" defTabSz="91344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3762" algn="l" defTabSz="91344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3366"/>
    <a:srgbClr val="FFFF99"/>
    <a:srgbClr val="68217A"/>
    <a:srgbClr val="008272"/>
    <a:srgbClr val="DC3C00"/>
    <a:srgbClr val="31859C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711" autoAdjust="0"/>
  </p:normalViewPr>
  <p:slideViewPr>
    <p:cSldViewPr>
      <p:cViewPr varScale="1">
        <p:scale>
          <a:sx n="121" d="100"/>
          <a:sy n="121" d="100"/>
        </p:scale>
        <p:origin x="504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40" d="100"/>
          <a:sy n="40" d="100"/>
        </p:scale>
        <p:origin x="2366" y="4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notesMaster" Target="notesMasters/notesMaster1.xml"/><Relationship Id="rId33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BDF1B6-671C-49F6-B8C8-503E603A97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4571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524B0E-4541-48A4-B1DF-B003E9969F78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FE1941-C941-435A-B565-8C2C0AADB6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80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344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6714" algn="l" defTabSz="91344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445" algn="l" defTabSz="91344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164" algn="l" defTabSz="91344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6889" algn="l" defTabSz="91344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3602" algn="l" defTabSz="91344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0316" algn="l" defTabSz="91344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7040" algn="l" defTabSz="91344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3762" algn="l" defTabSz="91344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FE1941-C941-435A-B565-8C2C0AADB66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6918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FE1941-C941-435A-B565-8C2C0AADB66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6967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FE1941-C941-435A-B565-8C2C0AADB660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186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FE1941-C941-435A-B565-8C2C0AADB660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2695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FE1941-C941-435A-B565-8C2C0AADB660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2695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FE1941-C941-435A-B565-8C2C0AADB660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2695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车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FE1941-C941-435A-B565-8C2C0AADB66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7315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FE1941-C941-435A-B565-8C2C0AADB660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2135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FE1941-C941-435A-B565-8C2C0AADB66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7718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FE1941-C941-435A-B565-8C2C0AADB66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7718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FE1941-C941-435A-B565-8C2C0AADB660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285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0.emf"/><Relationship Id="rId4" Type="http://schemas.openxmlformats.org/officeDocument/2006/relationships/oleObject" Target="../embeddings/oleObject1.bin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37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7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4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1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8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6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3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7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37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9B4D8-EFA0-428B-A2E1-E572BA209B13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F1AB-A97A-4C8F-B6C7-E1FBA022A8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967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9B4D8-EFA0-428B-A2E1-E572BA209B13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F1AB-A97A-4C8F-B6C7-E1FBA022A8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543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9B4D8-EFA0-428B-A2E1-E572BA209B13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F1AB-A97A-4C8F-B6C7-E1FBA022A8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6802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554" indent="0" algn="ctr">
              <a:buNone/>
              <a:defRPr sz="1500"/>
            </a:lvl2pPr>
            <a:lvl3pPr marL="685116" indent="0" algn="ctr">
              <a:buNone/>
              <a:defRPr sz="1400"/>
            </a:lvl3pPr>
            <a:lvl4pPr marL="1027674" indent="0" algn="ctr">
              <a:buNone/>
              <a:defRPr sz="1200"/>
            </a:lvl4pPr>
            <a:lvl5pPr marL="1370232" indent="0" algn="ctr">
              <a:buNone/>
              <a:defRPr sz="1200"/>
            </a:lvl5pPr>
            <a:lvl6pPr marL="1712795" indent="0" algn="ctr">
              <a:buNone/>
              <a:defRPr sz="1200"/>
            </a:lvl6pPr>
            <a:lvl7pPr marL="2055347" indent="0" algn="ctr">
              <a:buNone/>
              <a:defRPr sz="1200"/>
            </a:lvl7pPr>
            <a:lvl8pPr marL="2397900" indent="0" algn="ctr">
              <a:buNone/>
              <a:defRPr sz="1200"/>
            </a:lvl8pPr>
            <a:lvl9pPr marL="2740454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44562-42CE-4CCD-B385-4E11DF26F7D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C2A64-7657-4465-8247-60BE404BF0E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6768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44562-42CE-4CCD-B385-4E11DF26F7D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C2A64-7657-4465-8247-60BE404BF0E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7765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7" y="128231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7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55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1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767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02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279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534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7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045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44562-42CE-4CCD-B385-4E11DF26F7D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C2A64-7657-4465-8247-60BE404BF0E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5246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44562-42CE-4CCD-B385-4E11DF26F7D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C2A64-7657-4465-8247-60BE404BF0E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468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554" indent="0">
              <a:buNone/>
              <a:defRPr sz="1500" b="1"/>
            </a:lvl2pPr>
            <a:lvl3pPr marL="685116" indent="0">
              <a:buNone/>
              <a:defRPr sz="1400" b="1"/>
            </a:lvl3pPr>
            <a:lvl4pPr marL="1027674" indent="0">
              <a:buNone/>
              <a:defRPr sz="1200" b="1"/>
            </a:lvl4pPr>
            <a:lvl5pPr marL="1370232" indent="0">
              <a:buNone/>
              <a:defRPr sz="1200" b="1"/>
            </a:lvl5pPr>
            <a:lvl6pPr marL="1712795" indent="0">
              <a:buNone/>
              <a:defRPr sz="1200" b="1"/>
            </a:lvl6pPr>
            <a:lvl7pPr marL="2055347" indent="0">
              <a:buNone/>
              <a:defRPr sz="1200" b="1"/>
            </a:lvl7pPr>
            <a:lvl8pPr marL="2397900" indent="0">
              <a:buNone/>
              <a:defRPr sz="1200" b="1"/>
            </a:lvl8pPr>
            <a:lvl9pPr marL="2740454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7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554" indent="0">
              <a:buNone/>
              <a:defRPr sz="1500" b="1"/>
            </a:lvl2pPr>
            <a:lvl3pPr marL="685116" indent="0">
              <a:buNone/>
              <a:defRPr sz="1400" b="1"/>
            </a:lvl3pPr>
            <a:lvl4pPr marL="1027674" indent="0">
              <a:buNone/>
              <a:defRPr sz="1200" b="1"/>
            </a:lvl4pPr>
            <a:lvl5pPr marL="1370232" indent="0">
              <a:buNone/>
              <a:defRPr sz="1200" b="1"/>
            </a:lvl5pPr>
            <a:lvl6pPr marL="1712795" indent="0">
              <a:buNone/>
              <a:defRPr sz="1200" b="1"/>
            </a:lvl6pPr>
            <a:lvl7pPr marL="2055347" indent="0">
              <a:buNone/>
              <a:defRPr sz="1200" b="1"/>
            </a:lvl7pPr>
            <a:lvl8pPr marL="2397900" indent="0">
              <a:buNone/>
              <a:defRPr sz="1200" b="1"/>
            </a:lvl8pPr>
            <a:lvl9pPr marL="2740454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1878807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44562-42CE-4CCD-B385-4E11DF26F7D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C2A64-7657-4465-8247-60BE404BF0E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0373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44562-42CE-4CCD-B385-4E11DF26F7D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C2A64-7657-4465-8247-60BE404BF0E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7541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44562-42CE-4CCD-B385-4E11DF26F7D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C2A64-7657-4465-8247-60BE404BF0E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17837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3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3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554" indent="0">
              <a:buNone/>
              <a:defRPr sz="1100"/>
            </a:lvl2pPr>
            <a:lvl3pPr marL="685116" indent="0">
              <a:buNone/>
              <a:defRPr sz="900"/>
            </a:lvl3pPr>
            <a:lvl4pPr marL="1027674" indent="0">
              <a:buNone/>
              <a:defRPr sz="800"/>
            </a:lvl4pPr>
            <a:lvl5pPr marL="1370232" indent="0">
              <a:buNone/>
              <a:defRPr sz="800"/>
            </a:lvl5pPr>
            <a:lvl6pPr marL="1712795" indent="0">
              <a:buNone/>
              <a:defRPr sz="800"/>
            </a:lvl6pPr>
            <a:lvl7pPr marL="2055347" indent="0">
              <a:buNone/>
              <a:defRPr sz="800"/>
            </a:lvl7pPr>
            <a:lvl8pPr marL="2397900" indent="0">
              <a:buNone/>
              <a:defRPr sz="800"/>
            </a:lvl8pPr>
            <a:lvl9pPr marL="2740454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44562-42CE-4CCD-B385-4E11DF26F7D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C2A64-7657-4465-8247-60BE404BF0E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176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9B4D8-EFA0-428B-A2E1-E572BA209B13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F1AB-A97A-4C8F-B6C7-E1FBA022A80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Picture 2" descr="C:\Users\wu.xiao\Desktop\TM截图20150413161025.bmp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8348" y="0"/>
            <a:ext cx="542763" cy="6429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248068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3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554" indent="0">
              <a:buNone/>
              <a:defRPr sz="2100"/>
            </a:lvl2pPr>
            <a:lvl3pPr marL="685116" indent="0">
              <a:buNone/>
              <a:defRPr sz="1800"/>
            </a:lvl3pPr>
            <a:lvl4pPr marL="1027674" indent="0">
              <a:buNone/>
              <a:defRPr sz="1500"/>
            </a:lvl4pPr>
            <a:lvl5pPr marL="1370232" indent="0">
              <a:buNone/>
              <a:defRPr sz="1500"/>
            </a:lvl5pPr>
            <a:lvl6pPr marL="1712795" indent="0">
              <a:buNone/>
              <a:defRPr sz="1500"/>
            </a:lvl6pPr>
            <a:lvl7pPr marL="2055347" indent="0">
              <a:buNone/>
              <a:defRPr sz="1500"/>
            </a:lvl7pPr>
            <a:lvl8pPr marL="2397900" indent="0">
              <a:buNone/>
              <a:defRPr sz="1500"/>
            </a:lvl8pPr>
            <a:lvl9pPr marL="2740454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3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554" indent="0">
              <a:buNone/>
              <a:defRPr sz="1100"/>
            </a:lvl2pPr>
            <a:lvl3pPr marL="685116" indent="0">
              <a:buNone/>
              <a:defRPr sz="900"/>
            </a:lvl3pPr>
            <a:lvl4pPr marL="1027674" indent="0">
              <a:buNone/>
              <a:defRPr sz="800"/>
            </a:lvl4pPr>
            <a:lvl5pPr marL="1370232" indent="0">
              <a:buNone/>
              <a:defRPr sz="800"/>
            </a:lvl5pPr>
            <a:lvl6pPr marL="1712795" indent="0">
              <a:buNone/>
              <a:defRPr sz="800"/>
            </a:lvl6pPr>
            <a:lvl7pPr marL="2055347" indent="0">
              <a:buNone/>
              <a:defRPr sz="800"/>
            </a:lvl7pPr>
            <a:lvl8pPr marL="2397900" indent="0">
              <a:buNone/>
              <a:defRPr sz="800"/>
            </a:lvl8pPr>
            <a:lvl9pPr marL="2740454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44562-42CE-4CCD-B385-4E11DF26F7D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C2A64-7657-4465-8247-60BE404BF0E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9065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44562-42CE-4CCD-B385-4E11DF26F7D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C2A64-7657-4465-8247-60BE404BF0E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2935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80" y="273850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4" y="273850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44562-42CE-4CCD-B385-4E11DF26F7D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C2A64-7657-4465-8247-60BE404BF0E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3216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88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46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94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41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188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35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282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829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376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9B4D8-EFA0-428B-A2E1-E572BA209B1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F1AB-A97A-4C8F-B6C7-E1FBA022A8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4013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9B4D8-EFA0-428B-A2E1-E572BA209B1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F1AB-A97A-4C8F-B6C7-E1FBA022A8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Picture 2" descr="C:\Users\wu.xiao\Desktop\TM截图20150413161025.bmp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8369" y="0"/>
            <a:ext cx="542763" cy="6429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384718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467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0942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41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1883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35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282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8293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376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9B4D8-EFA0-428B-A2E1-E572BA209B1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F1AB-A97A-4C8F-B6C7-E1FBA022A8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48735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9B4D8-EFA0-428B-A2E1-E572BA209B1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F1AB-A97A-4C8F-B6C7-E1FBA022A8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97559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676" indent="0">
              <a:buNone/>
              <a:defRPr sz="2000" b="1"/>
            </a:lvl2pPr>
            <a:lvl3pPr marL="909422" indent="0">
              <a:buNone/>
              <a:defRPr sz="1800" b="1"/>
            </a:lvl3pPr>
            <a:lvl4pPr marL="1364114" indent="0">
              <a:buNone/>
              <a:defRPr sz="1600" b="1"/>
            </a:lvl4pPr>
            <a:lvl5pPr marL="1818839" indent="0">
              <a:buNone/>
              <a:defRPr sz="1600" b="1"/>
            </a:lvl5pPr>
            <a:lvl6pPr marL="2273514" indent="0">
              <a:buNone/>
              <a:defRPr sz="1600" b="1"/>
            </a:lvl6pPr>
            <a:lvl7pPr marL="2728233" indent="0">
              <a:buNone/>
              <a:defRPr sz="1600" b="1"/>
            </a:lvl7pPr>
            <a:lvl8pPr marL="3182934" indent="0">
              <a:buNone/>
              <a:defRPr sz="1600" b="1"/>
            </a:lvl8pPr>
            <a:lvl9pPr marL="3637632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72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676" indent="0">
              <a:buNone/>
              <a:defRPr sz="2000" b="1"/>
            </a:lvl2pPr>
            <a:lvl3pPr marL="909422" indent="0">
              <a:buNone/>
              <a:defRPr sz="1800" b="1"/>
            </a:lvl3pPr>
            <a:lvl4pPr marL="1364114" indent="0">
              <a:buNone/>
              <a:defRPr sz="1600" b="1"/>
            </a:lvl4pPr>
            <a:lvl5pPr marL="1818839" indent="0">
              <a:buNone/>
              <a:defRPr sz="1600" b="1"/>
            </a:lvl5pPr>
            <a:lvl6pPr marL="2273514" indent="0">
              <a:buNone/>
              <a:defRPr sz="1600" b="1"/>
            </a:lvl6pPr>
            <a:lvl7pPr marL="2728233" indent="0">
              <a:buNone/>
              <a:defRPr sz="1600" b="1"/>
            </a:lvl7pPr>
            <a:lvl8pPr marL="3182934" indent="0">
              <a:buNone/>
              <a:defRPr sz="1600" b="1"/>
            </a:lvl8pPr>
            <a:lvl9pPr marL="3637632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72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9B4D8-EFA0-428B-A2E1-E572BA209B1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F1AB-A97A-4C8F-B6C7-E1FBA022A8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0926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9B4D8-EFA0-428B-A2E1-E572BA209B1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F1AB-A97A-4C8F-B6C7-E1FBA022A8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2" descr="C:\Users\wu.xiao\Desktop\TM截图20150413161025.bmp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8369" y="0"/>
            <a:ext cx="542763" cy="6429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4562719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9B4D8-EFA0-428B-A2E1-E572BA209B1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F1AB-A97A-4C8F-B6C7-E1FBA022A8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2" descr="C:\Users\wu.xiao\Desktop\TM截图20150413161025.bmp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8369" y="0"/>
            <a:ext cx="542763" cy="6429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8002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71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44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16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68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360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03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70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37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9B4D8-EFA0-428B-A2E1-E572BA209B13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F1AB-A97A-4C8F-B6C7-E1FBA022A8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1553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27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84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27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4676" indent="0">
              <a:buNone/>
              <a:defRPr sz="1200"/>
            </a:lvl2pPr>
            <a:lvl3pPr marL="909422" indent="0">
              <a:buNone/>
              <a:defRPr sz="1000"/>
            </a:lvl3pPr>
            <a:lvl4pPr marL="1364114" indent="0">
              <a:buNone/>
              <a:defRPr sz="900"/>
            </a:lvl4pPr>
            <a:lvl5pPr marL="1818839" indent="0">
              <a:buNone/>
              <a:defRPr sz="900"/>
            </a:lvl5pPr>
            <a:lvl6pPr marL="2273514" indent="0">
              <a:buNone/>
              <a:defRPr sz="900"/>
            </a:lvl6pPr>
            <a:lvl7pPr marL="2728233" indent="0">
              <a:buNone/>
              <a:defRPr sz="900"/>
            </a:lvl7pPr>
            <a:lvl8pPr marL="3182934" indent="0">
              <a:buNone/>
              <a:defRPr sz="900"/>
            </a:lvl8pPr>
            <a:lvl9pPr marL="3637632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9B4D8-EFA0-428B-A2E1-E572BA209B1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F1AB-A97A-4C8F-B6C7-E1FBA022A8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9420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4676" indent="0">
              <a:buNone/>
              <a:defRPr sz="2800"/>
            </a:lvl2pPr>
            <a:lvl3pPr marL="909422" indent="0">
              <a:buNone/>
              <a:defRPr sz="2400"/>
            </a:lvl3pPr>
            <a:lvl4pPr marL="1364114" indent="0">
              <a:buNone/>
              <a:defRPr sz="2000"/>
            </a:lvl4pPr>
            <a:lvl5pPr marL="1818839" indent="0">
              <a:buNone/>
              <a:defRPr sz="2000"/>
            </a:lvl5pPr>
            <a:lvl6pPr marL="2273514" indent="0">
              <a:buNone/>
              <a:defRPr sz="2000"/>
            </a:lvl6pPr>
            <a:lvl7pPr marL="2728233" indent="0">
              <a:buNone/>
              <a:defRPr sz="2000"/>
            </a:lvl7pPr>
            <a:lvl8pPr marL="3182934" indent="0">
              <a:buNone/>
              <a:defRPr sz="2000"/>
            </a:lvl8pPr>
            <a:lvl9pPr marL="3637632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72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4676" indent="0">
              <a:buNone/>
              <a:defRPr sz="1200"/>
            </a:lvl2pPr>
            <a:lvl3pPr marL="909422" indent="0">
              <a:buNone/>
              <a:defRPr sz="1000"/>
            </a:lvl3pPr>
            <a:lvl4pPr marL="1364114" indent="0">
              <a:buNone/>
              <a:defRPr sz="900"/>
            </a:lvl4pPr>
            <a:lvl5pPr marL="1818839" indent="0">
              <a:buNone/>
              <a:defRPr sz="900"/>
            </a:lvl5pPr>
            <a:lvl6pPr marL="2273514" indent="0">
              <a:buNone/>
              <a:defRPr sz="900"/>
            </a:lvl6pPr>
            <a:lvl7pPr marL="2728233" indent="0">
              <a:buNone/>
              <a:defRPr sz="900"/>
            </a:lvl7pPr>
            <a:lvl8pPr marL="3182934" indent="0">
              <a:buNone/>
              <a:defRPr sz="900"/>
            </a:lvl8pPr>
            <a:lvl9pPr marL="3637632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9B4D8-EFA0-428B-A2E1-E572BA209B1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F1AB-A97A-4C8F-B6C7-E1FBA022A8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894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9B4D8-EFA0-428B-A2E1-E572BA209B1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F1AB-A97A-4C8F-B6C7-E1FBA022A8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34511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9B4D8-EFA0-428B-A2E1-E572BA209B1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F1AB-A97A-4C8F-B6C7-E1FBA022A8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9196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6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6846" indent="0" algn="ctr">
              <a:buNone/>
              <a:defRPr/>
            </a:lvl2pPr>
            <a:lvl3pPr marL="913693" indent="0" algn="ctr">
              <a:buNone/>
              <a:defRPr/>
            </a:lvl3pPr>
            <a:lvl4pPr marL="1370538" indent="0" algn="ctr">
              <a:buNone/>
              <a:defRPr/>
            </a:lvl4pPr>
            <a:lvl5pPr marL="1827384" indent="0" algn="ctr">
              <a:buNone/>
              <a:defRPr/>
            </a:lvl5pPr>
            <a:lvl6pPr marL="2284229" indent="0" algn="ctr">
              <a:buNone/>
              <a:defRPr/>
            </a:lvl6pPr>
            <a:lvl7pPr marL="2741075" indent="0" algn="ctr">
              <a:buNone/>
              <a:defRPr/>
            </a:lvl7pPr>
            <a:lvl8pPr marL="3197920" indent="0" algn="ctr">
              <a:buNone/>
              <a:defRPr/>
            </a:lvl8pPr>
            <a:lvl9pPr marL="3654766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042AE-99C6-469E-9FF8-8B91BC51FD9F}" type="datetimeFigureOut">
              <a:rPr lang="zh-CN" altLang="en-US">
                <a:solidFill>
                  <a:srgbClr val="FFFFFF"/>
                </a:solidFill>
              </a:rPr>
              <a:pPr>
                <a:defRPr/>
              </a:pPr>
              <a:t>2018/4/12</a:t>
            </a:fld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F5608-6117-41C5-82B3-340BE54A1BF3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114853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BB6A09-EF01-4C12-BA82-D010873C2DDE}" type="datetimeFigureOut">
              <a:rPr lang="zh-CN" altLang="en-US">
                <a:solidFill>
                  <a:srgbClr val="FFFFFF"/>
                </a:solidFill>
              </a:rPr>
              <a:pPr>
                <a:defRPr/>
              </a:pPr>
              <a:t>2018/4/12</a:t>
            </a:fld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27E51-9311-4E9B-ACEE-D5ED54566E6E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9280910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846" indent="0">
              <a:buNone/>
              <a:defRPr sz="1800"/>
            </a:lvl2pPr>
            <a:lvl3pPr marL="913693" indent="0">
              <a:buNone/>
              <a:defRPr sz="1600"/>
            </a:lvl3pPr>
            <a:lvl4pPr marL="1370538" indent="0">
              <a:buNone/>
              <a:defRPr sz="1400"/>
            </a:lvl4pPr>
            <a:lvl5pPr marL="1827384" indent="0">
              <a:buNone/>
              <a:defRPr sz="1400"/>
            </a:lvl5pPr>
            <a:lvl6pPr marL="2284229" indent="0">
              <a:buNone/>
              <a:defRPr sz="1400"/>
            </a:lvl6pPr>
            <a:lvl7pPr marL="2741075" indent="0">
              <a:buNone/>
              <a:defRPr sz="1400"/>
            </a:lvl7pPr>
            <a:lvl8pPr marL="3197920" indent="0">
              <a:buNone/>
              <a:defRPr sz="1400"/>
            </a:lvl8pPr>
            <a:lvl9pPr marL="3654766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364089-1C89-49F5-B8BF-6F4C3D34A848}" type="datetimeFigureOut">
              <a:rPr lang="zh-CN" altLang="en-US">
                <a:solidFill>
                  <a:srgbClr val="FFFFFF"/>
                </a:solidFill>
              </a:rPr>
              <a:pPr>
                <a:defRPr/>
              </a:pPr>
              <a:t>2018/4/12</a:t>
            </a:fld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98C147-0E75-48CE-9784-8D7DA38A5890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866985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346DC7-47DA-463F-B46C-4A74043874DF}" type="datetimeFigureOut">
              <a:rPr lang="zh-CN" altLang="en-US">
                <a:solidFill>
                  <a:srgbClr val="FFFFFF"/>
                </a:solidFill>
              </a:rPr>
              <a:pPr>
                <a:defRPr/>
              </a:pPr>
              <a:t>2018/4/12</a:t>
            </a:fld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18E7D0-279F-4399-B7F6-4AA0C1ECF04A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383473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46" indent="0">
              <a:buNone/>
              <a:defRPr sz="2000" b="1"/>
            </a:lvl2pPr>
            <a:lvl3pPr marL="913693" indent="0">
              <a:buNone/>
              <a:defRPr sz="1800" b="1"/>
            </a:lvl3pPr>
            <a:lvl4pPr marL="1370538" indent="0">
              <a:buNone/>
              <a:defRPr sz="1600" b="1"/>
            </a:lvl4pPr>
            <a:lvl5pPr marL="1827384" indent="0">
              <a:buNone/>
              <a:defRPr sz="1600" b="1"/>
            </a:lvl5pPr>
            <a:lvl6pPr marL="2284229" indent="0">
              <a:buNone/>
              <a:defRPr sz="1600" b="1"/>
            </a:lvl6pPr>
            <a:lvl7pPr marL="2741075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66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46" indent="0">
              <a:buNone/>
              <a:defRPr sz="2000" b="1"/>
            </a:lvl2pPr>
            <a:lvl3pPr marL="913693" indent="0">
              <a:buNone/>
              <a:defRPr sz="1800" b="1"/>
            </a:lvl3pPr>
            <a:lvl4pPr marL="1370538" indent="0">
              <a:buNone/>
              <a:defRPr sz="1600" b="1"/>
            </a:lvl4pPr>
            <a:lvl5pPr marL="1827384" indent="0">
              <a:buNone/>
              <a:defRPr sz="1600" b="1"/>
            </a:lvl5pPr>
            <a:lvl6pPr marL="2284229" indent="0">
              <a:buNone/>
              <a:defRPr sz="1600" b="1"/>
            </a:lvl6pPr>
            <a:lvl7pPr marL="2741075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66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73C27C-C662-4EA1-A466-12DDA70867AF}" type="datetimeFigureOut">
              <a:rPr lang="zh-CN" altLang="en-US">
                <a:solidFill>
                  <a:srgbClr val="FFFFFF"/>
                </a:solidFill>
              </a:rPr>
              <a:pPr>
                <a:defRPr/>
              </a:pPr>
              <a:t>2018/4/12</a:t>
            </a:fld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C59C11-E3D9-43F7-9FD9-69256F001901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69759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0D6FD8-6F32-4ADE-ADC4-4EC79DC82986}" type="datetimeFigureOut">
              <a:rPr lang="zh-CN" altLang="en-US">
                <a:solidFill>
                  <a:srgbClr val="FFFFFF"/>
                </a:solidFill>
              </a:rPr>
              <a:pPr>
                <a:defRPr/>
              </a:pPr>
              <a:t>2018/4/12</a:t>
            </a:fld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14D4FC-1547-4B2F-9875-E083978D64D4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111465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9B4D8-EFA0-428B-A2E1-E572BA209B13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F1AB-A97A-4C8F-B6C7-E1FBA022A8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46751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456F13-CD34-4468-8D20-7C3C4DB609F5}" type="datetimeFigureOut">
              <a:rPr lang="zh-CN" altLang="en-US">
                <a:solidFill>
                  <a:srgbClr val="FFFFFF"/>
                </a:solidFill>
              </a:rPr>
              <a:pPr>
                <a:defRPr/>
              </a:pPr>
              <a:t>2018/4/12</a:t>
            </a:fld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1A6F1E-0062-4563-B5E1-FEB8D1103DFB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366696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6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5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6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6846" indent="0">
              <a:buNone/>
              <a:defRPr sz="1200"/>
            </a:lvl2pPr>
            <a:lvl3pPr marL="913693" indent="0">
              <a:buNone/>
              <a:defRPr sz="1000"/>
            </a:lvl3pPr>
            <a:lvl4pPr marL="1370538" indent="0">
              <a:buNone/>
              <a:defRPr sz="900"/>
            </a:lvl4pPr>
            <a:lvl5pPr marL="1827384" indent="0">
              <a:buNone/>
              <a:defRPr sz="900"/>
            </a:lvl5pPr>
            <a:lvl6pPr marL="2284229" indent="0">
              <a:buNone/>
              <a:defRPr sz="900"/>
            </a:lvl6pPr>
            <a:lvl7pPr marL="2741075" indent="0">
              <a:buNone/>
              <a:defRPr sz="900"/>
            </a:lvl7pPr>
            <a:lvl8pPr marL="3197920" indent="0">
              <a:buNone/>
              <a:defRPr sz="900"/>
            </a:lvl8pPr>
            <a:lvl9pPr marL="3654766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5ADC34-8921-4E20-AA33-F5026D433BE5}" type="datetimeFigureOut">
              <a:rPr lang="zh-CN" altLang="en-US">
                <a:solidFill>
                  <a:srgbClr val="FFFFFF"/>
                </a:solidFill>
              </a:rPr>
              <a:pPr>
                <a:defRPr/>
              </a:pPr>
              <a:t>2018/4/12</a:t>
            </a:fld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2BCD5A-6283-4DCF-91E4-43277B0F24A5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49698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6846" indent="0">
              <a:buNone/>
              <a:defRPr sz="2800"/>
            </a:lvl2pPr>
            <a:lvl3pPr marL="913693" indent="0">
              <a:buNone/>
              <a:defRPr sz="2400"/>
            </a:lvl3pPr>
            <a:lvl4pPr marL="1370538" indent="0">
              <a:buNone/>
              <a:defRPr sz="2000"/>
            </a:lvl4pPr>
            <a:lvl5pPr marL="1827384" indent="0">
              <a:buNone/>
              <a:defRPr sz="2000"/>
            </a:lvl5pPr>
            <a:lvl6pPr marL="2284229" indent="0">
              <a:buNone/>
              <a:defRPr sz="2000"/>
            </a:lvl6pPr>
            <a:lvl7pPr marL="2741075" indent="0">
              <a:buNone/>
              <a:defRPr sz="2000"/>
            </a:lvl7pPr>
            <a:lvl8pPr marL="3197920" indent="0">
              <a:buNone/>
              <a:defRPr sz="2000"/>
            </a:lvl8pPr>
            <a:lvl9pPr marL="3654766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10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6846" indent="0">
              <a:buNone/>
              <a:defRPr sz="1200"/>
            </a:lvl2pPr>
            <a:lvl3pPr marL="913693" indent="0">
              <a:buNone/>
              <a:defRPr sz="1000"/>
            </a:lvl3pPr>
            <a:lvl4pPr marL="1370538" indent="0">
              <a:buNone/>
              <a:defRPr sz="900"/>
            </a:lvl4pPr>
            <a:lvl5pPr marL="1827384" indent="0">
              <a:buNone/>
              <a:defRPr sz="900"/>
            </a:lvl5pPr>
            <a:lvl6pPr marL="2284229" indent="0">
              <a:buNone/>
              <a:defRPr sz="900"/>
            </a:lvl6pPr>
            <a:lvl7pPr marL="2741075" indent="0">
              <a:buNone/>
              <a:defRPr sz="900"/>
            </a:lvl7pPr>
            <a:lvl8pPr marL="3197920" indent="0">
              <a:buNone/>
              <a:defRPr sz="900"/>
            </a:lvl8pPr>
            <a:lvl9pPr marL="3654766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B37BFF-4D40-42B0-BB51-D257F40F140C}" type="datetimeFigureOut">
              <a:rPr lang="zh-CN" altLang="en-US">
                <a:solidFill>
                  <a:srgbClr val="FFFFFF"/>
                </a:solidFill>
              </a:rPr>
              <a:pPr>
                <a:defRPr/>
              </a:pPr>
              <a:t>2018/4/12</a:t>
            </a:fld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79E10A-828B-45C1-B64B-8C6D205892FD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653625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961142-FB0E-450F-99A9-E3D0C4B2A6AB}" type="datetimeFigureOut">
              <a:rPr lang="zh-CN" altLang="en-US">
                <a:solidFill>
                  <a:srgbClr val="FFFFFF"/>
                </a:solidFill>
              </a:rPr>
              <a:pPr>
                <a:defRPr/>
              </a:pPr>
              <a:t>2018/4/12</a:t>
            </a:fld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926DA3-8300-43A7-BE96-7FAD0A7A1EE8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847829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3B484F-5C49-459B-BCC0-DC0847731608}" type="datetimeFigureOut">
              <a:rPr lang="zh-CN" altLang="en-US">
                <a:solidFill>
                  <a:srgbClr val="FFFFFF"/>
                </a:solidFill>
              </a:rPr>
              <a:pPr>
                <a:defRPr/>
              </a:pPr>
              <a:t>2018/4/12</a:t>
            </a:fld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4C23FD-3BC5-468F-91C6-8C317F915907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863641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D23A1288-2972-4C55-949E-7C48F1F1BC5B}" type="datetime1">
              <a:rPr lang="zh-CN" altLang="en-US"/>
              <a:pPr>
                <a:defRPr/>
              </a:pPr>
              <a:t>2018/4/12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5910BB6C-3C16-4C03-8E58-67FCFCAE88B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737949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Walkin">
    <p:bg bwMode="gray"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auto">
          <a:xfrm>
            <a:off x="201930" y="1558350"/>
            <a:ext cx="4706230" cy="2022022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4358" tIns="107487" rIns="134358" bIns="10748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8507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1238" y="1445459"/>
            <a:ext cx="5808195" cy="1580173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 bwMode="gray">
          <a:xfrm>
            <a:off x="4" y="4234870"/>
            <a:ext cx="9143533" cy="90863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4358" tIns="107487" rIns="134358" bIns="10748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85019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39894" y="4565919"/>
            <a:ext cx="1070841" cy="228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8030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 bwMode="gray">
          <a:xfrm>
            <a:off x="4" y="4234870"/>
            <a:ext cx="9143533" cy="90863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4358" tIns="107487" rIns="134358" bIns="10748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85019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9894" y="4565919"/>
            <a:ext cx="1070841" cy="228621"/>
          </a:xfrm>
          <a:prstGeom prst="rect">
            <a:avLst/>
          </a:prstGeom>
        </p:spPr>
      </p:pic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337652" y="4589360"/>
            <a:ext cx="940033" cy="20159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201977" y="1235145"/>
            <a:ext cx="6723139" cy="1344818"/>
          </a:xfrm>
          <a:noFill/>
        </p:spPr>
        <p:txBody>
          <a:bodyPr lIns="107487" tIns="67179" rIns="107487" bIns="67179" anchor="t" anchorCtr="0"/>
          <a:lstStyle>
            <a:lvl1pPr>
              <a:defRPr sz="4000" spc="-74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201977" y="2580939"/>
            <a:ext cx="5378503" cy="1344245"/>
          </a:xfrm>
          <a:noFill/>
        </p:spPr>
        <p:txBody>
          <a:bodyPr lIns="107487" tIns="80616" rIns="107487" bIns="80616">
            <a:noAutofit/>
          </a:bodyPr>
          <a:lstStyle>
            <a:lvl1pPr marL="0" indent="0">
              <a:spcBef>
                <a:spcPts val="0"/>
              </a:spcBef>
              <a:buNone/>
              <a:defRPr sz="24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9734405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-color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01929" y="891886"/>
            <a:ext cx="8740142" cy="1489231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1500"/>
            </a:lvl2pPr>
            <a:lvl3pPr marL="167951" indent="0">
              <a:buNone/>
              <a:defRPr/>
            </a:lvl3pPr>
            <a:lvl4pPr marL="335897" indent="0">
              <a:buNone/>
              <a:defRPr/>
            </a:lvl4pPr>
            <a:lvl5pPr marL="503848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87068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01929" y="891886"/>
            <a:ext cx="8740142" cy="1489231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1500"/>
            </a:lvl2pPr>
            <a:lvl3pPr marL="167951" indent="0">
              <a:buNone/>
              <a:defRPr/>
            </a:lvl3pPr>
            <a:lvl4pPr marL="335897" indent="0">
              <a:buNone/>
              <a:defRPr/>
            </a:lvl4pPr>
            <a:lvl5pPr marL="503848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26041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14" indent="0">
              <a:buNone/>
              <a:defRPr sz="2000" b="1"/>
            </a:lvl2pPr>
            <a:lvl3pPr marL="913445" indent="0">
              <a:buNone/>
              <a:defRPr sz="1800" b="1"/>
            </a:lvl3pPr>
            <a:lvl4pPr marL="1370164" indent="0">
              <a:buNone/>
              <a:defRPr sz="1600" b="1"/>
            </a:lvl4pPr>
            <a:lvl5pPr marL="1826889" indent="0">
              <a:buNone/>
              <a:defRPr sz="1600" b="1"/>
            </a:lvl5pPr>
            <a:lvl6pPr marL="2283602" indent="0">
              <a:buNone/>
              <a:defRPr sz="1600" b="1"/>
            </a:lvl6pPr>
            <a:lvl7pPr marL="2740316" indent="0">
              <a:buNone/>
              <a:defRPr sz="1600" b="1"/>
            </a:lvl7pPr>
            <a:lvl8pPr marL="3197040" indent="0">
              <a:buNone/>
              <a:defRPr sz="1600" b="1"/>
            </a:lvl8pPr>
            <a:lvl9pPr marL="3653762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42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14" indent="0">
              <a:buNone/>
              <a:defRPr sz="2000" b="1"/>
            </a:lvl2pPr>
            <a:lvl3pPr marL="913445" indent="0">
              <a:buNone/>
              <a:defRPr sz="1800" b="1"/>
            </a:lvl3pPr>
            <a:lvl4pPr marL="1370164" indent="0">
              <a:buNone/>
              <a:defRPr sz="1600" b="1"/>
            </a:lvl4pPr>
            <a:lvl5pPr marL="1826889" indent="0">
              <a:buNone/>
              <a:defRPr sz="1600" b="1"/>
            </a:lvl5pPr>
            <a:lvl6pPr marL="2283602" indent="0">
              <a:buNone/>
              <a:defRPr sz="1600" b="1"/>
            </a:lvl6pPr>
            <a:lvl7pPr marL="2740316" indent="0">
              <a:buNone/>
              <a:defRPr sz="1600" b="1"/>
            </a:lvl7pPr>
            <a:lvl8pPr marL="3197040" indent="0">
              <a:buNone/>
              <a:defRPr sz="1600" b="1"/>
            </a:lvl8pPr>
            <a:lvl9pPr marL="3653762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42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9B4D8-EFA0-428B-A2E1-E572BA209B13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F1AB-A97A-4C8F-B6C7-E1FBA022A8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21938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st level color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01929" y="891885"/>
            <a:ext cx="8740142" cy="1539023"/>
          </a:xfrm>
        </p:spPr>
        <p:txBody>
          <a:bodyPr>
            <a:spAutoFit/>
          </a:bodyPr>
          <a:lstStyle>
            <a:lvl1pPr>
              <a:defRPr sz="29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489475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01929" y="891885"/>
            <a:ext cx="8740142" cy="1539023"/>
          </a:xfrm>
        </p:spPr>
        <p:txBody>
          <a:bodyPr>
            <a:spAutoFit/>
          </a:bodyPr>
          <a:lstStyle>
            <a:lvl1pPr>
              <a:defRPr sz="290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166785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2-color Non-bulleted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01934" y="891882"/>
            <a:ext cx="4033911" cy="1407753"/>
          </a:xfrm>
        </p:spPr>
        <p:txBody>
          <a:bodyPr wrap="square">
            <a:spAutoFit/>
          </a:bodyPr>
          <a:lstStyle>
            <a:lvl1pPr marL="0" indent="0">
              <a:spcBef>
                <a:spcPts val="900"/>
              </a:spcBef>
              <a:buClr>
                <a:schemeClr val="tx1"/>
              </a:buClr>
              <a:buFont typeface="Wingdings" pitchFamily="2" charset="2"/>
              <a:buNone/>
              <a:defRPr sz="24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1500"/>
            </a:lvl2pPr>
            <a:lvl3pPr marL="170281" indent="0">
              <a:buNone/>
              <a:tabLst/>
              <a:defRPr sz="1500"/>
            </a:lvl3pPr>
            <a:lvl4pPr marL="338232" indent="0">
              <a:buNone/>
              <a:defRPr/>
            </a:lvl4pPr>
            <a:lvl5pPr marL="503848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908165" y="891882"/>
            <a:ext cx="4033911" cy="1407753"/>
          </a:xfrm>
        </p:spPr>
        <p:txBody>
          <a:bodyPr wrap="square">
            <a:spAutoFit/>
          </a:bodyPr>
          <a:lstStyle>
            <a:lvl1pPr marL="0" indent="0">
              <a:spcBef>
                <a:spcPts val="900"/>
              </a:spcBef>
              <a:buClr>
                <a:schemeClr val="tx1"/>
              </a:buClr>
              <a:buFont typeface="Wingdings" pitchFamily="2" charset="2"/>
              <a:buNone/>
              <a:defRPr sz="24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1500"/>
            </a:lvl2pPr>
            <a:lvl3pPr marL="170281" indent="0">
              <a:buNone/>
              <a:tabLst/>
              <a:defRPr sz="1500"/>
            </a:lvl3pPr>
            <a:lvl4pPr marL="338232" indent="0">
              <a:buNone/>
              <a:defRPr/>
            </a:lvl4pPr>
            <a:lvl5pPr marL="503848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84824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01934" y="891882"/>
            <a:ext cx="4033911" cy="1407753"/>
          </a:xfrm>
        </p:spPr>
        <p:txBody>
          <a:bodyPr wrap="square">
            <a:spAutoFit/>
          </a:bodyPr>
          <a:lstStyle>
            <a:lvl1pPr marL="0" indent="0">
              <a:spcBef>
                <a:spcPts val="900"/>
              </a:spcBef>
              <a:buClr>
                <a:schemeClr val="tx1"/>
              </a:buClr>
              <a:buFont typeface="Wingdings" pitchFamily="2" charset="2"/>
              <a:buNone/>
              <a:defRPr sz="2400"/>
            </a:lvl1pPr>
            <a:lvl2pPr marL="0" indent="0">
              <a:buNone/>
              <a:defRPr sz="1500"/>
            </a:lvl2pPr>
            <a:lvl3pPr marL="170281" indent="0">
              <a:buNone/>
              <a:tabLst/>
              <a:defRPr sz="1500"/>
            </a:lvl3pPr>
            <a:lvl4pPr marL="338232" indent="0">
              <a:buNone/>
              <a:defRPr/>
            </a:lvl4pPr>
            <a:lvl5pPr marL="503848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908165" y="891882"/>
            <a:ext cx="4033911" cy="1407753"/>
          </a:xfrm>
        </p:spPr>
        <p:txBody>
          <a:bodyPr wrap="square">
            <a:spAutoFit/>
          </a:bodyPr>
          <a:lstStyle>
            <a:lvl1pPr marL="0" indent="0">
              <a:spcBef>
                <a:spcPts val="900"/>
              </a:spcBef>
              <a:buClr>
                <a:schemeClr val="tx1"/>
              </a:buClr>
              <a:buFont typeface="Wingdings" pitchFamily="2" charset="2"/>
              <a:buNone/>
              <a:defRPr sz="2400"/>
            </a:lvl1pPr>
            <a:lvl2pPr marL="0" indent="0">
              <a:buNone/>
              <a:defRPr sz="1500"/>
            </a:lvl2pPr>
            <a:lvl3pPr marL="170281" indent="0">
              <a:buNone/>
              <a:tabLst/>
              <a:defRPr sz="1500"/>
            </a:lvl3pPr>
            <a:lvl4pPr marL="338232" indent="0">
              <a:buNone/>
              <a:defRPr/>
            </a:lvl4pPr>
            <a:lvl5pPr marL="503848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84649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 1st level color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01934" y="891882"/>
            <a:ext cx="4033911" cy="1466901"/>
          </a:xfrm>
        </p:spPr>
        <p:txBody>
          <a:bodyPr wrap="square">
            <a:spAutoFit/>
          </a:bodyPr>
          <a:lstStyle>
            <a:lvl1pPr marL="211103" indent="-211103">
              <a:spcBef>
                <a:spcPts val="900"/>
              </a:spcBef>
              <a:buClr>
                <a:schemeClr val="tx2"/>
              </a:buClr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390241" indent="-171325">
              <a:defRPr sz="1800"/>
            </a:lvl2pPr>
            <a:lvl3pPr marL="513975" indent="-123737">
              <a:tabLst/>
              <a:defRPr sz="1500"/>
            </a:lvl3pPr>
            <a:lvl4pPr marL="647228" indent="-133254">
              <a:defRPr/>
            </a:lvl4pPr>
            <a:lvl5pPr marL="770962" indent="-123737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908165" y="891882"/>
            <a:ext cx="4033911" cy="1466901"/>
          </a:xfrm>
        </p:spPr>
        <p:txBody>
          <a:bodyPr wrap="square">
            <a:spAutoFit/>
          </a:bodyPr>
          <a:lstStyle>
            <a:lvl1pPr marL="211103" indent="-211103">
              <a:spcBef>
                <a:spcPts val="900"/>
              </a:spcBef>
              <a:buClr>
                <a:schemeClr val="tx2"/>
              </a:buClr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390241" indent="-171325">
              <a:defRPr sz="1800"/>
            </a:lvl2pPr>
            <a:lvl3pPr marL="513975" indent="-123737">
              <a:tabLst/>
              <a:defRPr sz="1500"/>
            </a:lvl3pPr>
            <a:lvl4pPr marL="647228" indent="-133254">
              <a:defRPr/>
            </a:lvl4pPr>
            <a:lvl5pPr marL="770962" indent="-123737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78870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01934" y="891882"/>
            <a:ext cx="4033911" cy="1466901"/>
          </a:xfrm>
        </p:spPr>
        <p:txBody>
          <a:bodyPr wrap="square">
            <a:spAutoFit/>
          </a:bodyPr>
          <a:lstStyle>
            <a:lvl1pPr marL="211103" indent="-211103">
              <a:spcBef>
                <a:spcPts val="900"/>
              </a:spcBef>
              <a:buClr>
                <a:schemeClr val="tx1"/>
              </a:buClr>
              <a:buFont typeface="Arial" pitchFamily="34" charset="0"/>
              <a:buChar char="•"/>
              <a:defRPr sz="2400"/>
            </a:lvl1pPr>
            <a:lvl2pPr marL="390241" indent="-171325">
              <a:defRPr sz="1800"/>
            </a:lvl2pPr>
            <a:lvl3pPr marL="513975" indent="-123737">
              <a:tabLst/>
              <a:defRPr sz="1500"/>
            </a:lvl3pPr>
            <a:lvl4pPr marL="647228" indent="-133254">
              <a:defRPr/>
            </a:lvl4pPr>
            <a:lvl5pPr marL="770962" indent="-123737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908165" y="891882"/>
            <a:ext cx="4033911" cy="1466901"/>
          </a:xfrm>
        </p:spPr>
        <p:txBody>
          <a:bodyPr wrap="square">
            <a:spAutoFit/>
          </a:bodyPr>
          <a:lstStyle>
            <a:lvl1pPr marL="211103" indent="-211103">
              <a:spcBef>
                <a:spcPts val="900"/>
              </a:spcBef>
              <a:buClr>
                <a:schemeClr val="tx1"/>
              </a:buClr>
              <a:buFont typeface="Arial" pitchFamily="34" charset="0"/>
              <a:buChar char="•"/>
              <a:defRPr sz="2400"/>
            </a:lvl1pPr>
            <a:lvl2pPr marL="390241" indent="-171325">
              <a:defRPr sz="1800"/>
            </a:lvl2pPr>
            <a:lvl3pPr marL="513975" indent="-123737">
              <a:tabLst/>
              <a:defRPr sz="1500"/>
            </a:lvl3pPr>
            <a:lvl4pPr marL="647228" indent="-133254">
              <a:defRPr/>
            </a:lvl4pPr>
            <a:lvl5pPr marL="770962" indent="-123737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97035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54405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Evidence Slide">
    <p:bg bwMode="gray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gradFill>
                  <a:gsLst>
                    <a:gs pos="18584">
                      <a:schemeClr val="tx2"/>
                    </a:gs>
                    <a:gs pos="57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Customer evidence slide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 bwMode="gray">
          <a:xfrm>
            <a:off x="201929" y="1054558"/>
            <a:ext cx="4033912" cy="1343662"/>
          </a:xfrm>
          <a:blipFill>
            <a:blip r:embed="rId2"/>
            <a:stretch>
              <a:fillRect/>
            </a:stretch>
          </a:blipFill>
        </p:spPr>
        <p:txBody>
          <a:bodyPr lIns="134358" tIns="107487" rIns="134358" bIns="107487">
            <a:noAutofit/>
          </a:bodyPr>
          <a:lstStyle>
            <a:lvl1pPr marL="0" indent="0">
              <a:buNone/>
              <a:defRPr lang="en-US" sz="1800" kern="1200" spc="0" baseline="0" dirty="0">
                <a:noFill/>
                <a:latin typeface="+mn-lt"/>
                <a:ea typeface="+mn-ea"/>
                <a:cs typeface="+mn-cs"/>
              </a:defRPr>
            </a:lvl1pPr>
            <a:lvl2pPr>
              <a:defRPr lang="en-US" sz="18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68527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4572003" y="3580371"/>
            <a:ext cx="4371811" cy="1344828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34358" tIns="107487" rIns="134358" bIns="107487" numCol="1" rtlCol="0" anchor="ctr" anchorCtr="0" compatLnSpc="1">
            <a:prstTxWarp prst="textNoShape">
              <a:avLst/>
            </a:prstTxWarp>
          </a:bodyPr>
          <a:lstStyle/>
          <a:p>
            <a:pPr algn="ctr" defTabSz="685073" fontAlgn="base">
              <a:spcBef>
                <a:spcPct val="0"/>
              </a:spcBef>
              <a:spcAft>
                <a:spcPct val="0"/>
              </a:spcAft>
            </a:pPr>
            <a:endParaRPr lang="en-US" sz="15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</a:endParaRP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4572000" y="1054560"/>
            <a:ext cx="4370072" cy="2524647"/>
          </a:xfrm>
          <a:blipFill>
            <a:blip r:embed="rId3"/>
            <a:stretch>
              <a:fillRect/>
            </a:stretch>
          </a:blipFill>
        </p:spPr>
        <p:txBody>
          <a:bodyPr lIns="134358" tIns="107487" rIns="134358" bIns="107487">
            <a:noAutofit/>
          </a:bodyPr>
          <a:lstStyle>
            <a:lvl1pPr marL="0" indent="0">
              <a:buNone/>
              <a:defRPr lang="en-US" sz="18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algn="ctr">
              <a:defRPr lang="en-US" sz="18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68527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Your image here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403921" y="1350772"/>
            <a:ext cx="0" cy="3496514"/>
          </a:xfrm>
          <a:prstGeom prst="line">
            <a:avLst/>
          </a:prstGeom>
          <a:ln w="3175">
            <a:solidFill>
              <a:schemeClr val="tx1">
                <a:alpha val="2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201929" y="2397809"/>
            <a:ext cx="4033912" cy="2527390"/>
          </a:xfrm>
        </p:spPr>
        <p:txBody>
          <a:bodyPr lIns="134358" tIns="107487" rIns="134358" bIns="107487">
            <a:noAutofit/>
          </a:bodyPr>
          <a:lstStyle>
            <a:lvl1pPr marL="0" indent="0">
              <a:buNone/>
              <a:defRPr sz="1800"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4572000" y="3580371"/>
            <a:ext cx="4370071" cy="1343662"/>
          </a:xfrm>
        </p:spPr>
        <p:txBody>
          <a:bodyPr lIns="134358" tIns="107487" rIns="134358" bIns="107487" anchor="ctr">
            <a:noAutofit/>
          </a:bodyPr>
          <a:lstStyle>
            <a:lvl1pPr marL="0" indent="0" algn="ctr">
              <a:buNone/>
              <a:defRPr sz="2400">
                <a:gradFill>
                  <a:gsLst>
                    <a:gs pos="27434">
                      <a:srgbClr val="FFFFFF"/>
                    </a:gs>
                    <a:gs pos="54000">
                      <a:srgbClr val="FFFFFF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518543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01934" y="889769"/>
            <a:ext cx="6049911" cy="869095"/>
          </a:xfrm>
          <a:noFill/>
        </p:spPr>
        <p:txBody>
          <a:bodyPr wrap="square" tIns="67179" bIns="67179" anchor="t" anchorCtr="0">
            <a:spAutoFit/>
          </a:bodyPr>
          <a:lstStyle>
            <a:lvl1pPr>
              <a:defRPr sz="5300" spc="-74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01934" y="2907957"/>
            <a:ext cx="6050867" cy="549626"/>
          </a:xfrm>
          <a:noFill/>
        </p:spPr>
        <p:txBody>
          <a:bodyPr wrap="square" lIns="134358" tIns="107487" rIns="134358" bIns="107487">
            <a:spAutoFit/>
          </a:bodyPr>
          <a:lstStyle>
            <a:lvl1pPr marL="0" indent="0">
              <a:spcBef>
                <a:spcPts val="0"/>
              </a:spcBef>
              <a:buNone/>
              <a:defRPr sz="2400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8265553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01934" y="889769"/>
            <a:ext cx="6050867" cy="869095"/>
          </a:xfrm>
          <a:noFill/>
        </p:spPr>
        <p:txBody>
          <a:bodyPr wrap="square" tIns="67179" bIns="67179" anchor="t" anchorCtr="0">
            <a:spAutoFit/>
          </a:bodyPr>
          <a:lstStyle>
            <a:lvl1pPr>
              <a:defRPr sz="5300" spc="-74" baseline="0">
                <a:gradFill>
                  <a:gsLst>
                    <a:gs pos="10619">
                      <a:schemeClr val="tx1"/>
                    </a:gs>
                    <a:gs pos="26549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37777862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9B4D8-EFA0-428B-A2E1-E572BA209B13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F1AB-A97A-4C8F-B6C7-E1FBA022A80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Picture 2" descr="C:\Users\wu.xiao\Desktop\TM截图20150413161025.bmp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8348" y="0"/>
            <a:ext cx="542763" cy="6429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4108667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01929" y="1563133"/>
            <a:ext cx="8740142" cy="869095"/>
          </a:xfrm>
          <a:noFill/>
        </p:spPr>
        <p:txBody>
          <a:bodyPr tIns="67179" bIns="67179" anchor="t" anchorCtr="0">
            <a:spAutoFit/>
          </a:bodyPr>
          <a:lstStyle>
            <a:lvl1pPr>
              <a:defRPr sz="5300" spc="-74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2148319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01929" y="1563133"/>
            <a:ext cx="8740142" cy="869095"/>
          </a:xfrm>
          <a:noFill/>
        </p:spPr>
        <p:txBody>
          <a:bodyPr tIns="67179" bIns="67179" anchor="t" anchorCtr="0">
            <a:spAutoFit/>
          </a:bodyPr>
          <a:lstStyle>
            <a:lvl1pPr>
              <a:defRPr sz="5300" spc="-74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2875736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01934" y="912899"/>
            <a:ext cx="4033911" cy="1496501"/>
          </a:xfrm>
        </p:spPr>
        <p:txBody>
          <a:bodyPr>
            <a:spAutoFit/>
          </a:bodyPr>
          <a:lstStyle>
            <a:lvl1pPr>
              <a:defRPr sz="49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4573167" y="0"/>
            <a:ext cx="4570833" cy="5142075"/>
          </a:xfrm>
          <a:blipFill>
            <a:blip r:embed="rId2"/>
            <a:stretch>
              <a:fillRect/>
            </a:stretch>
          </a:blipFill>
        </p:spPr>
        <p:txBody>
          <a:bodyPr tIns="403077" anchor="ctr" anchorCtr="0">
            <a:noAutofit/>
          </a:bodyPr>
          <a:lstStyle>
            <a:lvl1pPr marL="0" indent="0" algn="ctr">
              <a:buNone/>
              <a:defRPr sz="12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7627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27081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08514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891882"/>
            <a:ext cx="9144000" cy="4251618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4265" tIns="34265" rIns="34265" bIns="3426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073" fontAlgn="base">
              <a:spcBef>
                <a:spcPct val="0"/>
              </a:spcBef>
              <a:spcAft>
                <a:spcPct val="0"/>
              </a:spcAft>
            </a:pPr>
            <a:endParaRPr lang="en-US" sz="13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01934" y="897991"/>
            <a:ext cx="8740141" cy="1467730"/>
          </a:xfrm>
        </p:spPr>
        <p:txBody>
          <a:bodyPr/>
          <a:lstStyle>
            <a:lvl1pPr marL="0" indent="0">
              <a:buNone/>
              <a:defRPr sz="24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254606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42950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59844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77215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0186184"/>
      </p:ext>
    </p:extLst>
  </p:cSld>
  <p:clrMapOvr>
    <a:masterClrMapping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_colo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01934" y="4628712"/>
            <a:ext cx="8740141" cy="29648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34358" tIns="107487" rIns="134358" bIns="107487" numCol="1" anchor="t" anchorCtr="0" compatLnSpc="1">
            <a:prstTxWarp prst="textNoShape">
              <a:avLst/>
            </a:prstTxWarp>
            <a:spAutoFit/>
          </a:bodyPr>
          <a:lstStyle/>
          <a:p>
            <a:pPr defTabSz="684940" eaLnBrk="0" hangingPunct="0"/>
            <a:r>
              <a:rPr lang="en-US" sz="5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cs typeface="Segoe UI" pitchFamily="34" charset="0"/>
              </a:rPr>
              <a:t>© 2016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80"/>
          <a:stretch/>
        </p:blipFill>
        <p:spPr bwMode="invGray">
          <a:xfrm>
            <a:off x="336160" y="352551"/>
            <a:ext cx="1066077" cy="225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7079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01929" y="891885"/>
            <a:ext cx="8740142" cy="1816227"/>
          </a:xfrm>
          <a:prstGeom prst="rect">
            <a:avLst/>
          </a:prstGeom>
        </p:spPr>
        <p:txBody>
          <a:bodyPr/>
          <a:lstStyle>
            <a:lvl1pPr marL="213437" indent="-213437">
              <a:buClr>
                <a:schemeClr val="tx1"/>
              </a:buClr>
              <a:buSzPct val="90000"/>
              <a:buFont typeface="Arial" pitchFamily="34" charset="0"/>
              <a:buChar char="•"/>
              <a:defRPr sz="2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19873" indent="-206438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633308" indent="-213437">
              <a:buClr>
                <a:schemeClr val="tx1"/>
              </a:buClr>
              <a:buSzPct val="90000"/>
              <a:buFont typeface="Arial" pitchFamily="34" charset="0"/>
              <a:buChar char="•"/>
              <a:defRPr sz="21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801259" indent="-167951">
              <a:buClr>
                <a:schemeClr val="tx1"/>
              </a:buClr>
              <a:buSzPct val="90000"/>
              <a:buFont typeface="Arial" pitchFamily="34" charset="0"/>
              <a:buChar char="•"/>
              <a:defRPr sz="1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969206" indent="-167951">
              <a:buClr>
                <a:schemeClr val="tx1"/>
              </a:buClr>
              <a:buSzPct val="90000"/>
              <a:buFont typeface="Arial" pitchFamily="34" charset="0"/>
              <a:buChar char="•"/>
              <a:defRPr sz="15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" y="4679157"/>
            <a:ext cx="9144001" cy="464344"/>
          </a:xfrm>
          <a:prstGeom prst="rect">
            <a:avLst/>
          </a:prstGeom>
          <a:solidFill>
            <a:srgbClr val="FFFF99"/>
          </a:solidFill>
        </p:spPr>
        <p:txBody>
          <a:bodyPr wrap="square" lIns="114212" tIns="57106" rIns="114212" bIns="57106" anchor="b" anchorCtr="0">
            <a:noAutofit/>
          </a:bodyPr>
          <a:lstStyle>
            <a:lvl1pPr algn="r">
              <a:buFont typeface="Arial" pitchFamily="34" charset="0"/>
              <a:buNone/>
              <a:defRPr sz="2700" spc="-37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56475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pt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172" y="1170"/>
          <a:ext cx="1167" cy="11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0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72" y="1170"/>
                        <a:ext cx="1167" cy="11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 lIns="67179" tIns="33589" rIns="67179" bIns="33589"/>
          <a:lstStyle/>
          <a:p>
            <a:pPr defTabSz="685272"/>
            <a:endParaRPr lang="zh-CN" altLang="en-US" sz="1300" dirty="0">
              <a:solidFill>
                <a:srgbClr val="50505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 lIns="67179" tIns="33589" rIns="67179" bIns="33589"/>
          <a:lstStyle/>
          <a:p>
            <a:pPr defTabSz="685272"/>
            <a:fld id="{27258FFF-F925-446B-8502-81C933981705}" type="slidenum">
              <a:rPr lang="en-US" altLang="zh-CN" sz="1300" smtClean="0">
                <a:solidFill>
                  <a:srgbClr val="505050"/>
                </a:solidFill>
              </a:rPr>
              <a:pPr defTabSz="685272"/>
              <a:t>‹#›</a:t>
            </a:fld>
            <a:endParaRPr lang="zh-CN" altLang="en-US" sz="1300" dirty="0">
              <a:solidFill>
                <a:srgbClr val="505050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30284" y="194844"/>
            <a:ext cx="8254134" cy="806913"/>
          </a:xfrm>
        </p:spPr>
        <p:txBody>
          <a:bodyPr lIns="0" tIns="67179" rIns="107487" bIns="67179"/>
          <a:lstStyle>
            <a:lvl1pPr>
              <a:lnSpc>
                <a:spcPts val="3599"/>
              </a:lnSpc>
              <a:defRPr sz="3200" baseline="0">
                <a:solidFill>
                  <a:schemeClr val="accent1"/>
                </a:solidFill>
              </a:defRPr>
            </a:lvl1pPr>
          </a:lstStyle>
          <a:p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sit.</a:t>
            </a:r>
          </a:p>
        </p:txBody>
      </p:sp>
    </p:spTree>
    <p:extLst>
      <p:ext uri="{BB962C8B-B14F-4D97-AF65-F5344CB8AC3E}">
        <p14:creationId xmlns:p14="http://schemas.microsoft.com/office/powerpoint/2010/main" val="3648167617"/>
      </p:ext>
    </p:extLst>
  </p:cSld>
  <p:clrMapOvr>
    <a:masterClrMapping/>
  </p:clrMapOvr>
  <p:transition spd="med"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2-color 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01930" y="891883"/>
            <a:ext cx="4370070" cy="1654644"/>
          </a:xfrm>
        </p:spPr>
        <p:txBody>
          <a:bodyPr wrap="square">
            <a:spAutoFit/>
          </a:bodyPr>
          <a:lstStyle>
            <a:lvl1pPr marL="0" indent="0">
              <a:buClr>
                <a:schemeClr val="bg1"/>
              </a:buClr>
              <a:buFontTx/>
              <a:buNone/>
              <a:defRPr>
                <a:solidFill>
                  <a:srgbClr val="5C2D91"/>
                </a:solidFill>
              </a:defRPr>
            </a:lvl1pPr>
            <a:lvl2pPr marL="428729" indent="-177083">
              <a:buClr>
                <a:schemeClr val="bg1"/>
              </a:buClr>
              <a:buFont typeface="Symbol" panose="05050102010706020507" pitchFamily="18" charset="2"/>
              <a:buChar char="-"/>
              <a:defRPr/>
            </a:lvl2pPr>
            <a:lvl3pPr marL="587172" indent="-167765">
              <a:buClr>
                <a:schemeClr val="bg1"/>
              </a:buClr>
              <a:buFont typeface="Segoe UI" panose="020B0502040204020203" pitchFamily="34" charset="0"/>
              <a:buChar char="&gt;"/>
              <a:defRPr sz="1800"/>
            </a:lvl3pPr>
            <a:lvl4pPr marL="754936" indent="-167765">
              <a:buClr>
                <a:schemeClr val="bg1"/>
              </a:buClr>
              <a:buFont typeface="Segoe UI" panose="020B0502040204020203" pitchFamily="34" charset="0"/>
              <a:buChar char="-"/>
              <a:defRPr sz="1500"/>
            </a:lvl4pPr>
            <a:lvl5pPr marL="922698" indent="-167765">
              <a:buClr>
                <a:schemeClr val="bg1"/>
              </a:buClr>
              <a:buFont typeface="Arial" panose="020B0604020202020204" pitchFamily="34" charset="0"/>
              <a:buChar char="•"/>
              <a:defRPr sz="15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16939922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9B4D8-EFA0-428B-A2E1-E572BA209B13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F1AB-A97A-4C8F-B6C7-E1FBA022A80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Picture 2" descr="C:\Users\wu.xiao\Desktop\TM截图20150413161025.bmp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8348" y="0"/>
            <a:ext cx="542763" cy="6429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4721057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57859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grams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1386538"/>
            <a:ext cx="9144000" cy="3756962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34941" rIns="0" bIns="34941" numCol="1" rtlCol="0" anchor="ctr" anchorCtr="0" compatLnSpc="1">
            <a:prstTxWarp prst="textNoShape">
              <a:avLst/>
            </a:prstTxWarp>
          </a:bodyPr>
          <a:lstStyle/>
          <a:p>
            <a:pPr algn="ctr" defTabSz="69857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01931" y="891887"/>
            <a:ext cx="8740142" cy="1550425"/>
          </a:xfrm>
        </p:spPr>
        <p:txBody>
          <a:bodyPr/>
          <a:lstStyle>
            <a:lvl1pPr marL="0" indent="0">
              <a:buNone/>
              <a:defRPr/>
            </a:lvl1pPr>
            <a:lvl2pPr marL="251827" indent="0">
              <a:buNone/>
              <a:defRPr/>
            </a:lvl2pPr>
            <a:lvl3pPr marL="419712" indent="0">
              <a:buNone/>
              <a:defRPr/>
            </a:lvl3pPr>
            <a:lvl4pPr marL="587595" indent="0">
              <a:buNone/>
              <a:defRPr/>
            </a:lvl4pPr>
            <a:lvl5pPr marL="755482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201935" y="217139"/>
            <a:ext cx="8741309" cy="674749"/>
          </a:xfrm>
        </p:spPr>
        <p:txBody>
          <a:bodyPr/>
          <a:lstStyle>
            <a:lvl1pPr>
              <a:defRPr sz="33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56260798"/>
      </p:ext>
    </p:extLst>
  </p:cSld>
  <p:clrMapOvr>
    <a:masterClrMapping/>
  </p:clrMapOvr>
  <p:transition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ray Breadcrum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935" y="504644"/>
            <a:ext cx="8741309" cy="67474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201931" y="217326"/>
            <a:ext cx="8740142" cy="307776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accent4"/>
                </a:solidFill>
                <a:latin typeface="+mn-lt"/>
              </a:defRPr>
            </a:lvl1pPr>
            <a:lvl2pPr marL="0" indent="0">
              <a:buFontTx/>
              <a:buNone/>
              <a:defRPr sz="1500"/>
            </a:lvl2pPr>
            <a:lvl3pPr marL="167887" indent="0">
              <a:buNone/>
              <a:defRPr/>
            </a:lvl3pPr>
            <a:lvl4pPr marL="335768" indent="0">
              <a:buNone/>
              <a:defRPr/>
            </a:lvl4pPr>
            <a:lvl5pPr marL="503655" indent="0">
              <a:buNone/>
              <a:defRPr/>
            </a:lvl5pPr>
          </a:lstStyle>
          <a:p>
            <a:pPr lvl="0"/>
            <a:r>
              <a:rPr lang="en-US" dirty="0"/>
              <a:t>CHAPTER TITLE BREADCRUM</a:t>
            </a:r>
          </a:p>
        </p:txBody>
      </p:sp>
    </p:spTree>
    <p:extLst>
      <p:ext uri="{BB962C8B-B14F-4D97-AF65-F5344CB8AC3E}">
        <p14:creationId xmlns:p14="http://schemas.microsoft.com/office/powerpoint/2010/main" val="1782976978"/>
      </p:ext>
    </p:extLst>
  </p:cSld>
  <p:clrMapOvr>
    <a:masterClrMapping/>
  </p:clrMapOvr>
  <p:transition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7937842"/>
      </p:ext>
    </p:extLst>
  </p:cSld>
  <p:clrMapOvr>
    <a:masterClrMapping/>
  </p:clrMapOvr>
  <p:transition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features titl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0" y="1371600"/>
            <a:ext cx="9144000" cy="3771900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34946" rIns="0" bIns="34946" numCol="1" rtlCol="0" anchor="ctr" anchorCtr="0" compatLnSpc="1">
            <a:prstTxWarp prst="textNoShape">
              <a:avLst/>
            </a:prstTxWarp>
          </a:bodyPr>
          <a:lstStyle/>
          <a:p>
            <a:pPr algn="ctr" defTabSz="698708" fontAlgn="base">
              <a:spcBef>
                <a:spcPct val="0"/>
              </a:spcBef>
              <a:spcAft>
                <a:spcPct val="0"/>
              </a:spcAft>
            </a:pPr>
            <a:endParaRPr lang="en-US" sz="15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201934" y="217139"/>
            <a:ext cx="8741309" cy="674749"/>
          </a:xfrm>
        </p:spPr>
        <p:txBody>
          <a:bodyPr/>
          <a:lstStyle>
            <a:lvl1pPr>
              <a:defRPr sz="33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01930" y="761315"/>
            <a:ext cx="8740142" cy="367024"/>
          </a:xfrm>
        </p:spPr>
        <p:txBody>
          <a:bodyPr>
            <a:spAutoFit/>
          </a:bodyPr>
          <a:lstStyle>
            <a:lvl1pPr marL="0" indent="0">
              <a:buNone/>
              <a:defRPr sz="1600" b="0">
                <a:solidFill>
                  <a:schemeClr val="accent2"/>
                </a:solidFill>
                <a:latin typeface="+mn-lt"/>
              </a:defRPr>
            </a:lvl1pPr>
            <a:lvl2pPr marL="251876" indent="0">
              <a:buNone/>
              <a:defRPr/>
            </a:lvl2pPr>
            <a:lvl3pPr marL="419792" indent="0">
              <a:buNone/>
              <a:defRPr/>
            </a:lvl3pPr>
            <a:lvl4pPr marL="587708" indent="0">
              <a:buNone/>
              <a:defRPr/>
            </a:lvl4pPr>
            <a:lvl5pPr marL="755627" indent="0">
              <a:buNone/>
              <a:defRPr/>
            </a:lvl5pPr>
          </a:lstStyle>
          <a:p>
            <a:pPr lvl="0"/>
            <a:r>
              <a:rPr lang="en-US" dirty="0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112627762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1" y="226268"/>
            <a:ext cx="8753374" cy="585262"/>
          </a:xfrm>
          <a:prstGeom prst="rect">
            <a:avLst/>
          </a:prstGeom>
          <a:effectLst/>
        </p:spPr>
        <p:txBody>
          <a:bodyPr lIns="411102" tIns="34247" rIns="68495" bIns="34247" anchor="ctr"/>
          <a:lstStyle>
            <a:lvl1pPr>
              <a:defRPr lang="en-US" dirty="0"/>
            </a:lvl1pPr>
          </a:lstStyle>
          <a:p>
            <a:pPr marL="0" marR="0" lvl="0" indent="0" defTabSz="671540" fontAlgn="auto">
              <a:lnSpc>
                <a:spcPts val="2571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90363990"/>
      </p:ext>
    </p:extLst>
  </p:cSld>
  <p:clrMapOvr>
    <a:masterClrMapping/>
  </p:clrMapOvr>
  <p:transition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, subhead, 1 column shor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en-US" dirty="0"/>
              <a:t>Click to edit Master title style. Title is in sentence case, maximum of two lines. </a:t>
            </a:r>
          </a:p>
        </p:txBody>
      </p:sp>
      <p:pic>
        <p:nvPicPr>
          <p:cNvPr id="6" name="Picture 5" descr="Commvault Vector CMYK 1INCH.ai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4321" t="41223" r="44321" b="41223"/>
          <a:stretch/>
        </p:blipFill>
        <p:spPr>
          <a:xfrm>
            <a:off x="326512" y="342904"/>
            <a:ext cx="173485" cy="207169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84789" y="1200150"/>
            <a:ext cx="7774424" cy="385066"/>
          </a:xfrm>
        </p:spPr>
        <p:txBody>
          <a:bodyPr/>
          <a:lstStyle>
            <a:lvl1pPr marL="0" indent="0">
              <a:buFontTx/>
              <a:buNone/>
              <a:defRPr sz="1800" b="1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Click to edit Master text styles. Subhead is in sentence case.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684789" y="1714500"/>
            <a:ext cx="7774424" cy="2023976"/>
          </a:xfrm>
        </p:spPr>
        <p:txBody>
          <a:bodyPr/>
          <a:lstStyle>
            <a:lvl1pPr marL="137033" marR="0" indent="-137033" algn="l" defTabSz="6851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accent2"/>
              </a:buClr>
              <a:buSzTx/>
              <a:buFont typeface="Arial" charset="0"/>
              <a:buChar char="•"/>
              <a:tabLst/>
              <a:defRPr sz="1800" baseline="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712912" indent="0">
              <a:buNone/>
              <a:defRPr/>
            </a:lvl6pPr>
          </a:lstStyle>
          <a:p>
            <a:pPr marL="137033" marR="0" lvl="0" indent="-137033" algn="l" defTabSz="6851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accent2"/>
              </a:buClr>
              <a:buSzTx/>
              <a:buFont typeface="Arial" charset="0"/>
              <a:buChar char="•"/>
              <a:tabLst/>
              <a:defRPr/>
            </a:pPr>
            <a:r>
              <a:rPr lang="en-US" dirty="0"/>
              <a:t>Click to edit Master text styles 1 column layout. To create body copy, enter text for all levels, then manually delete the bullet.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8442" y="4767263"/>
            <a:ext cx="2343760" cy="273844"/>
          </a:xfrm>
          <a:prstGeom prst="rect">
            <a:avLst/>
          </a:prstGeom>
        </p:spPr>
        <p:txBody>
          <a:bodyPr vert="horz" lIns="67179" tIns="33589" rIns="67179" bIns="33589" rtlCol="0" anchor="ctr"/>
          <a:lstStyle>
            <a:lvl1pPr algn="r">
              <a:defRPr sz="700">
                <a:solidFill>
                  <a:srgbClr val="A9A9A9"/>
                </a:solidFill>
              </a:defRPr>
            </a:lvl1pPr>
          </a:lstStyle>
          <a:p>
            <a:pPr defTabSz="685272"/>
            <a:fld id="{ED025EC6-12F2-BD4E-AD65-43BFB58C3D8F}" type="slidenum">
              <a:rPr lang="en-US" smtClean="0"/>
              <a:pPr defTabSz="685272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675967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008">
          <p15:clr>
            <a:srgbClr val="FBAE40"/>
          </p15:clr>
        </p15:guide>
        <p15:guide id="2" orient="horz" pos="1296">
          <p15:clr>
            <a:srgbClr val="FBAE40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 Non-Bulleted Content_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437" y="171452"/>
            <a:ext cx="8363938" cy="560923"/>
          </a:xfrm>
        </p:spPr>
        <p:txBody>
          <a:bodyPr/>
          <a:lstStyle>
            <a:lvl1pPr>
              <a:defRPr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89437" y="1085850"/>
            <a:ext cx="8363938" cy="843963"/>
          </a:xfrm>
        </p:spPr>
        <p:txBody>
          <a:bodyPr/>
          <a:lstStyle>
            <a:lvl1pPr marL="0" indent="0">
              <a:spcBef>
                <a:spcPts val="0"/>
              </a:spcBef>
              <a:spcAft>
                <a:spcPts val="675"/>
              </a:spcAft>
              <a:buNone/>
              <a:defRPr sz="3000" spc="-75" baseline="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0" indent="0">
              <a:spcBef>
                <a:spcPts val="0"/>
              </a:spcBef>
              <a:spcAft>
                <a:spcPts val="300"/>
              </a:spcAft>
              <a:buNone/>
              <a:defRPr sz="1500" spc="-37" baseline="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0" indent="0">
              <a:spcBef>
                <a:spcPts val="0"/>
              </a:spcBef>
              <a:spcAft>
                <a:spcPts val="300"/>
              </a:spcAft>
              <a:buNone/>
              <a:defRPr sz="1500"/>
            </a:lvl3pPr>
            <a:lvl4pPr marL="0" indent="0">
              <a:spcBef>
                <a:spcPts val="0"/>
              </a:spcBef>
              <a:spcAft>
                <a:spcPts val="300"/>
              </a:spcAft>
              <a:buNone/>
              <a:defRPr/>
            </a:lvl4pPr>
            <a:lvl5pPr marL="0" indent="0">
              <a:spcBef>
                <a:spcPts val="0"/>
              </a:spcBef>
              <a:spcAft>
                <a:spcPts val="300"/>
              </a:spcAft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857506548"/>
      </p:ext>
    </p:extLst>
  </p:cSld>
  <p:clrMapOvr>
    <a:masterClrMapping/>
  </p:clrMapOvr>
  <p:transition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Bulleted Content_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437" y="171452"/>
            <a:ext cx="8363938" cy="56092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89437" y="1085854"/>
            <a:ext cx="8363938" cy="1539023"/>
          </a:xfrm>
        </p:spPr>
        <p:txBody>
          <a:bodyPr/>
          <a:lstStyle>
            <a:lvl1pPr marL="205550">
              <a:defRPr/>
            </a:lvl1pPr>
            <a:lvl2pPr marL="342582">
              <a:defRPr/>
            </a:lvl2pPr>
            <a:lvl3pPr marL="479616">
              <a:defRPr/>
            </a:lvl3pPr>
            <a:lvl4pPr marL="616649">
              <a:defRPr/>
            </a:lvl4pPr>
            <a:lvl5pPr marL="753681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7344496"/>
      </p:ext>
    </p:extLst>
  </p:cSld>
  <p:clrMapOvr>
    <a:masterClrMapping/>
  </p:clrMapOvr>
  <p:transition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7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7261970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6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80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6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6714" indent="0">
              <a:buNone/>
              <a:defRPr sz="1200"/>
            </a:lvl2pPr>
            <a:lvl3pPr marL="913445" indent="0">
              <a:buNone/>
              <a:defRPr sz="1000"/>
            </a:lvl3pPr>
            <a:lvl4pPr marL="1370164" indent="0">
              <a:buNone/>
              <a:defRPr sz="900"/>
            </a:lvl4pPr>
            <a:lvl5pPr marL="1826889" indent="0">
              <a:buNone/>
              <a:defRPr sz="900"/>
            </a:lvl5pPr>
            <a:lvl6pPr marL="2283602" indent="0">
              <a:buNone/>
              <a:defRPr sz="900"/>
            </a:lvl6pPr>
            <a:lvl7pPr marL="2740316" indent="0">
              <a:buNone/>
              <a:defRPr sz="900"/>
            </a:lvl7pPr>
            <a:lvl8pPr marL="3197040" indent="0">
              <a:buNone/>
              <a:defRPr sz="900"/>
            </a:lvl8pPr>
            <a:lvl9pPr marL="3653762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9B4D8-EFA0-428B-A2E1-E572BA209B13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F1AB-A97A-4C8F-B6C7-E1FBA022A8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85364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8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9B4D8-EFA0-428B-A2E1-E572BA209B1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F1AB-A97A-4C8F-B6C7-E1FBA022A8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9929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9B4D8-EFA0-428B-A2E1-E572BA209B1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F1AB-A97A-4C8F-B6C7-E1FBA022A8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Picture 2" descr="C:\Users\wu.xiao\Desktop\TM截图20150413161025.bmp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8348" y="0"/>
            <a:ext cx="542763" cy="6429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5465827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88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7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6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5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2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1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0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9B4D8-EFA0-428B-A2E1-E572BA209B1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F1AB-A97A-4C8F-B6C7-E1FBA022A8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47319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9B4D8-EFA0-428B-A2E1-E572BA209B1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F1AB-A97A-4C8F-B6C7-E1FBA022A8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689445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80" indent="0">
              <a:buNone/>
              <a:defRPr sz="2000" b="1"/>
            </a:lvl2pPr>
            <a:lvl3pPr marL="913760" indent="0">
              <a:buNone/>
              <a:defRPr sz="1800" b="1"/>
            </a:lvl3pPr>
            <a:lvl4pPr marL="1370640" indent="0">
              <a:buNone/>
              <a:defRPr sz="1600" b="1"/>
            </a:lvl4pPr>
            <a:lvl5pPr marL="1827520" indent="0">
              <a:buNone/>
              <a:defRPr sz="1600" b="1"/>
            </a:lvl5pPr>
            <a:lvl6pPr marL="2284400" indent="0">
              <a:buNone/>
              <a:defRPr sz="1600" b="1"/>
            </a:lvl6pPr>
            <a:lvl7pPr marL="2741280" indent="0">
              <a:buNone/>
              <a:defRPr sz="1600" b="1"/>
            </a:lvl7pPr>
            <a:lvl8pPr marL="3198160" indent="0">
              <a:buNone/>
              <a:defRPr sz="1600" b="1"/>
            </a:lvl8pPr>
            <a:lvl9pPr marL="365504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80" indent="0">
              <a:buNone/>
              <a:defRPr sz="2000" b="1"/>
            </a:lvl2pPr>
            <a:lvl3pPr marL="913760" indent="0">
              <a:buNone/>
              <a:defRPr sz="1800" b="1"/>
            </a:lvl3pPr>
            <a:lvl4pPr marL="1370640" indent="0">
              <a:buNone/>
              <a:defRPr sz="1600" b="1"/>
            </a:lvl4pPr>
            <a:lvl5pPr marL="1827520" indent="0">
              <a:buNone/>
              <a:defRPr sz="1600" b="1"/>
            </a:lvl5pPr>
            <a:lvl6pPr marL="2284400" indent="0">
              <a:buNone/>
              <a:defRPr sz="1600" b="1"/>
            </a:lvl6pPr>
            <a:lvl7pPr marL="2741280" indent="0">
              <a:buNone/>
              <a:defRPr sz="1600" b="1"/>
            </a:lvl7pPr>
            <a:lvl8pPr marL="3198160" indent="0">
              <a:buNone/>
              <a:defRPr sz="1600" b="1"/>
            </a:lvl8pPr>
            <a:lvl9pPr marL="365504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9B4D8-EFA0-428B-A2E1-E572BA209B1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F1AB-A97A-4C8F-B6C7-E1FBA022A8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64728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9B4D8-EFA0-428B-A2E1-E572BA209B1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F1AB-A97A-4C8F-B6C7-E1FBA022A8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2" descr="C:\Users\wu.xiao\Desktop\TM截图20150413161025.bmp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8348" y="0"/>
            <a:ext cx="542763" cy="6429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3826891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9B4D8-EFA0-428B-A2E1-E572BA209B1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F1AB-A97A-4C8F-B6C7-E1FBA022A8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2" descr="C:\Users\wu.xiao\Desktop\TM截图20150413161025.bmp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8348" y="0"/>
            <a:ext cx="542763" cy="6429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4618487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6880" indent="0">
              <a:buNone/>
              <a:defRPr sz="1200"/>
            </a:lvl2pPr>
            <a:lvl3pPr marL="913760" indent="0">
              <a:buNone/>
              <a:defRPr sz="1000"/>
            </a:lvl3pPr>
            <a:lvl4pPr marL="1370640" indent="0">
              <a:buNone/>
              <a:defRPr sz="900"/>
            </a:lvl4pPr>
            <a:lvl5pPr marL="1827520" indent="0">
              <a:buNone/>
              <a:defRPr sz="900"/>
            </a:lvl5pPr>
            <a:lvl6pPr marL="2284400" indent="0">
              <a:buNone/>
              <a:defRPr sz="900"/>
            </a:lvl6pPr>
            <a:lvl7pPr marL="2741280" indent="0">
              <a:buNone/>
              <a:defRPr sz="900"/>
            </a:lvl7pPr>
            <a:lvl8pPr marL="3198160" indent="0">
              <a:buNone/>
              <a:defRPr sz="900"/>
            </a:lvl8pPr>
            <a:lvl9pPr marL="365504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9B4D8-EFA0-428B-A2E1-E572BA209B1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F1AB-A97A-4C8F-B6C7-E1FBA022A8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27280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6880" indent="0">
              <a:buNone/>
              <a:defRPr sz="2800"/>
            </a:lvl2pPr>
            <a:lvl3pPr marL="913760" indent="0">
              <a:buNone/>
              <a:defRPr sz="2400"/>
            </a:lvl3pPr>
            <a:lvl4pPr marL="1370640" indent="0">
              <a:buNone/>
              <a:defRPr sz="2000"/>
            </a:lvl4pPr>
            <a:lvl5pPr marL="1827520" indent="0">
              <a:buNone/>
              <a:defRPr sz="2000"/>
            </a:lvl5pPr>
            <a:lvl6pPr marL="2284400" indent="0">
              <a:buNone/>
              <a:defRPr sz="2000"/>
            </a:lvl6pPr>
            <a:lvl7pPr marL="2741280" indent="0">
              <a:buNone/>
              <a:defRPr sz="2000"/>
            </a:lvl7pPr>
            <a:lvl8pPr marL="3198160" indent="0">
              <a:buNone/>
              <a:defRPr sz="2000"/>
            </a:lvl8pPr>
            <a:lvl9pPr marL="365504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6880" indent="0">
              <a:buNone/>
              <a:defRPr sz="1200"/>
            </a:lvl2pPr>
            <a:lvl3pPr marL="913760" indent="0">
              <a:buNone/>
              <a:defRPr sz="1000"/>
            </a:lvl3pPr>
            <a:lvl4pPr marL="1370640" indent="0">
              <a:buNone/>
              <a:defRPr sz="900"/>
            </a:lvl4pPr>
            <a:lvl5pPr marL="1827520" indent="0">
              <a:buNone/>
              <a:defRPr sz="900"/>
            </a:lvl5pPr>
            <a:lvl6pPr marL="2284400" indent="0">
              <a:buNone/>
              <a:defRPr sz="900"/>
            </a:lvl6pPr>
            <a:lvl7pPr marL="2741280" indent="0">
              <a:buNone/>
              <a:defRPr sz="900"/>
            </a:lvl7pPr>
            <a:lvl8pPr marL="3198160" indent="0">
              <a:buNone/>
              <a:defRPr sz="900"/>
            </a:lvl8pPr>
            <a:lvl9pPr marL="365504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9B4D8-EFA0-428B-A2E1-E572BA209B1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F1AB-A97A-4C8F-B6C7-E1FBA022A8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31116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9B4D8-EFA0-428B-A2E1-E572BA209B1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F1AB-A97A-4C8F-B6C7-E1FBA022A8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57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6714" indent="0">
              <a:buNone/>
              <a:defRPr sz="2800"/>
            </a:lvl2pPr>
            <a:lvl3pPr marL="913445" indent="0">
              <a:buNone/>
              <a:defRPr sz="2400"/>
            </a:lvl3pPr>
            <a:lvl4pPr marL="1370164" indent="0">
              <a:buNone/>
              <a:defRPr sz="2000"/>
            </a:lvl4pPr>
            <a:lvl5pPr marL="1826889" indent="0">
              <a:buNone/>
              <a:defRPr sz="2000"/>
            </a:lvl5pPr>
            <a:lvl6pPr marL="2283602" indent="0">
              <a:buNone/>
              <a:defRPr sz="2000"/>
            </a:lvl6pPr>
            <a:lvl7pPr marL="2740316" indent="0">
              <a:buNone/>
              <a:defRPr sz="2000"/>
            </a:lvl7pPr>
            <a:lvl8pPr marL="3197040" indent="0">
              <a:buNone/>
              <a:defRPr sz="2000"/>
            </a:lvl8pPr>
            <a:lvl9pPr marL="3653762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21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6714" indent="0">
              <a:buNone/>
              <a:defRPr sz="1200"/>
            </a:lvl2pPr>
            <a:lvl3pPr marL="913445" indent="0">
              <a:buNone/>
              <a:defRPr sz="1000"/>
            </a:lvl3pPr>
            <a:lvl4pPr marL="1370164" indent="0">
              <a:buNone/>
              <a:defRPr sz="900"/>
            </a:lvl4pPr>
            <a:lvl5pPr marL="1826889" indent="0">
              <a:buNone/>
              <a:defRPr sz="900"/>
            </a:lvl5pPr>
            <a:lvl6pPr marL="2283602" indent="0">
              <a:buNone/>
              <a:defRPr sz="900"/>
            </a:lvl6pPr>
            <a:lvl7pPr marL="2740316" indent="0">
              <a:buNone/>
              <a:defRPr sz="900"/>
            </a:lvl7pPr>
            <a:lvl8pPr marL="3197040" indent="0">
              <a:buNone/>
              <a:defRPr sz="900"/>
            </a:lvl8pPr>
            <a:lvl9pPr marL="3653762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9B4D8-EFA0-428B-A2E1-E572BA209B13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F1AB-A97A-4C8F-B6C7-E1FBA022A8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85210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9B4D8-EFA0-428B-A2E1-E572BA209B1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F1AB-A97A-4C8F-B6C7-E1FBA022A8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311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2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slideLayout" Target="../slideLayouts/slideLayout58.xml"/><Relationship Id="rId18" Type="http://schemas.openxmlformats.org/officeDocument/2006/relationships/slideLayout" Target="../slideLayouts/slideLayout63.xml"/><Relationship Id="rId26" Type="http://schemas.openxmlformats.org/officeDocument/2006/relationships/slideLayout" Target="../slideLayouts/slideLayout71.xml"/><Relationship Id="rId3" Type="http://schemas.openxmlformats.org/officeDocument/2006/relationships/slideLayout" Target="../slideLayouts/slideLayout48.xml"/><Relationship Id="rId21" Type="http://schemas.openxmlformats.org/officeDocument/2006/relationships/slideLayout" Target="../slideLayouts/slideLayout66.xml"/><Relationship Id="rId34" Type="http://schemas.openxmlformats.org/officeDocument/2006/relationships/slideLayout" Target="../slideLayouts/slideLayout79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17" Type="http://schemas.openxmlformats.org/officeDocument/2006/relationships/slideLayout" Target="../slideLayouts/slideLayout62.xml"/><Relationship Id="rId25" Type="http://schemas.openxmlformats.org/officeDocument/2006/relationships/slideLayout" Target="../slideLayouts/slideLayout70.xml"/><Relationship Id="rId33" Type="http://schemas.openxmlformats.org/officeDocument/2006/relationships/slideLayout" Target="../slideLayouts/slideLayout78.xml"/><Relationship Id="rId2" Type="http://schemas.openxmlformats.org/officeDocument/2006/relationships/slideLayout" Target="../slideLayouts/slideLayout47.xml"/><Relationship Id="rId16" Type="http://schemas.openxmlformats.org/officeDocument/2006/relationships/slideLayout" Target="../slideLayouts/slideLayout61.xml"/><Relationship Id="rId20" Type="http://schemas.openxmlformats.org/officeDocument/2006/relationships/slideLayout" Target="../slideLayouts/slideLayout65.xml"/><Relationship Id="rId29" Type="http://schemas.openxmlformats.org/officeDocument/2006/relationships/slideLayout" Target="../slideLayouts/slideLayout74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24" Type="http://schemas.openxmlformats.org/officeDocument/2006/relationships/slideLayout" Target="../slideLayouts/slideLayout69.xml"/><Relationship Id="rId32" Type="http://schemas.openxmlformats.org/officeDocument/2006/relationships/slideLayout" Target="../slideLayouts/slideLayout77.xml"/><Relationship Id="rId5" Type="http://schemas.openxmlformats.org/officeDocument/2006/relationships/slideLayout" Target="../slideLayouts/slideLayout50.xml"/><Relationship Id="rId15" Type="http://schemas.openxmlformats.org/officeDocument/2006/relationships/slideLayout" Target="../slideLayouts/slideLayout60.xml"/><Relationship Id="rId23" Type="http://schemas.openxmlformats.org/officeDocument/2006/relationships/slideLayout" Target="../slideLayouts/slideLayout68.xml"/><Relationship Id="rId28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55.xml"/><Relationship Id="rId19" Type="http://schemas.openxmlformats.org/officeDocument/2006/relationships/slideLayout" Target="../slideLayouts/slideLayout64.xml"/><Relationship Id="rId31" Type="http://schemas.openxmlformats.org/officeDocument/2006/relationships/slideLayout" Target="../slideLayouts/slideLayout76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slideLayout" Target="../slideLayouts/slideLayout59.xml"/><Relationship Id="rId22" Type="http://schemas.openxmlformats.org/officeDocument/2006/relationships/slideLayout" Target="../slideLayouts/slideLayout67.xml"/><Relationship Id="rId27" Type="http://schemas.openxmlformats.org/officeDocument/2006/relationships/slideLayout" Target="../slideLayouts/slideLayout72.xml"/><Relationship Id="rId30" Type="http://schemas.openxmlformats.org/officeDocument/2006/relationships/slideLayout" Target="../slideLayouts/slideLayout75.xml"/><Relationship Id="rId35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348" tIns="45674" rIns="91348" bIns="45674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348" tIns="45674" rIns="91348" bIns="45674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348" tIns="45674" rIns="91348" bIns="4567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BA9B4D8-EFA0-428B-A2E1-E572BA209B13}" type="datetimeFigureOut">
              <a:rPr lang="zh-CN" altLang="en-US" smtClean="0"/>
              <a:pPr/>
              <a:t>2018/4/12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348" tIns="45674" rIns="91348" bIns="4567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348" tIns="45674" rIns="91348" bIns="4567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68BCF1AB-A97A-4C8F-B6C7-E1FBA022A8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44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3445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536" indent="-342536" algn="l" defTabSz="913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177" indent="-285452" algn="l" defTabSz="913445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1802" indent="-228356" algn="l" defTabSz="913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598520" indent="-228356" algn="l" defTabSz="913445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5245" indent="-228356" algn="l" defTabSz="913445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1959" indent="-228356" algn="l" defTabSz="913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8685" indent="-228356" algn="l" defTabSz="913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5403" indent="-228356" algn="l" defTabSz="913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2123" indent="-228356" algn="l" defTabSz="913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4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14" algn="l" defTabSz="9134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445" algn="l" defTabSz="9134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164" algn="l" defTabSz="9134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889" algn="l" defTabSz="9134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602" algn="l" defTabSz="9134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316" algn="l" defTabSz="9134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040" algn="l" defTabSz="9134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3762" algn="l" defTabSz="9134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14" tIns="34265" rIns="68514" bIns="34265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14" tIns="34265" rIns="68514" bIns="34265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14" tIns="34265" rIns="68514" bIns="34265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685116"/>
            <a:fld id="{38B44562-42CE-4CCD-B385-4E11DF26F7D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116"/>
              <a:t>2018/4/12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14" tIns="34265" rIns="68514" bIns="34265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685116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14" tIns="34265" rIns="68514" bIns="34265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685116"/>
            <a:fld id="{72EC2A64-7657-4465-8247-60BE404BF0E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116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wu.xiao\Desktop\TM截图20150413161025.bmp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108278" y="-34523"/>
            <a:ext cx="407072" cy="4821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09814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116" rtl="0" eaLnBrk="1" latinLnBrk="0" hangingPunct="1">
        <a:lnSpc>
          <a:spcPct val="90000"/>
        </a:lnSpc>
        <a:spcBef>
          <a:spcPct val="0"/>
        </a:spcBef>
        <a:buNone/>
        <a:defRPr sz="27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171282" indent="-171282" algn="l" defTabSz="685116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513845" indent="-171282" algn="l" defTabSz="68511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856397" indent="-171282" algn="l" defTabSz="68511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198950" indent="-171282" algn="l" defTabSz="68511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1541504" indent="-171282" algn="l" defTabSz="68511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1884066" indent="-171282" algn="l" defTabSz="68511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6624" indent="-171282" algn="l" defTabSz="68511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69182" indent="-171282" algn="l" defTabSz="68511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1745" indent="-171282" algn="l" defTabSz="68511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1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554" algn="l" defTabSz="68511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116" algn="l" defTabSz="68511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7674" algn="l" defTabSz="68511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0232" algn="l" defTabSz="68511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2795" algn="l" defTabSz="68511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5347" algn="l" defTabSz="68511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97900" algn="l" defTabSz="68511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0454" algn="l" defTabSz="68511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0952" tIns="45476" rIns="90952" bIns="45476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0952" tIns="45476" rIns="90952" bIns="45476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0952" tIns="45476" rIns="90952" bIns="4547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09422"/>
            <a:fld id="{7BA9B4D8-EFA0-428B-A2E1-E572BA209B1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09422"/>
              <a:t>2018/4/12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0952" tIns="45476" rIns="90952" bIns="4547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0942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0952" tIns="45476" rIns="90952" bIns="4547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09422"/>
            <a:fld id="{68BCF1AB-A97A-4C8F-B6C7-E1FBA022A8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0942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355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09422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1006" indent="-341006" algn="l" defTabSz="909422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38917" indent="-284192" algn="l" defTabSz="909422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36757" indent="-227336" algn="l" defTabSz="909422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591500" indent="-227336" algn="l" defTabSz="909422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46175" indent="-227336" algn="l" defTabSz="909422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00853" indent="-227336" algn="l" defTabSz="909422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5573" indent="-227336" algn="l" defTabSz="909422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0282" indent="-227336" algn="l" defTabSz="909422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5011" indent="-227336" algn="l" defTabSz="909422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094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676" algn="l" defTabSz="9094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9422" algn="l" defTabSz="9094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4114" algn="l" defTabSz="9094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8839" algn="l" defTabSz="9094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3514" algn="l" defTabSz="9094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8233" algn="l" defTabSz="9094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2934" algn="l" defTabSz="9094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7632" algn="l" defTabSz="9094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8" descr="PPT模版内页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0" tIns="45685" rIns="91370" bIns="4568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0" tIns="45685" rIns="91370" bIns="4568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70" tIns="45685" rIns="91370" bIns="45685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/>
            </a:lvl1pPr>
          </a:lstStyle>
          <a:p>
            <a:pPr defTabSz="913693" fontAlgn="base">
              <a:spcBef>
                <a:spcPct val="0"/>
              </a:spcBef>
              <a:spcAft>
                <a:spcPct val="0"/>
              </a:spcAft>
              <a:defRPr/>
            </a:pPr>
            <a:fld id="{49A05E2D-0A17-4EB4-AD39-EF50F03DA48C}" type="datetimeFigureOut">
              <a:rPr lang="zh-CN" altLang="en-US" smtClean="0">
                <a:solidFill>
                  <a:srgbClr val="FFFFFF"/>
                </a:solidFill>
                <a:latin typeface="Calibri" pitchFamily="34" charset="0"/>
              </a:rPr>
              <a:pPr defTabSz="913693" fontAlgn="base">
                <a:spcBef>
                  <a:spcPct val="0"/>
                </a:spcBef>
                <a:spcAft>
                  <a:spcPct val="0"/>
                </a:spcAft>
                <a:defRPr/>
              </a:pPr>
              <a:t>2018/4/12</a:t>
            </a:fld>
            <a:endParaRPr lang="en-US" altLang="zh-CN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70" tIns="45685" rIns="91370" bIns="45685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pPr algn="ctr" defTabSz="91369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70" tIns="45685" rIns="91370" bIns="45685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pPr defTabSz="913693" fontAlgn="base">
              <a:spcBef>
                <a:spcPct val="0"/>
              </a:spcBef>
              <a:spcAft>
                <a:spcPct val="0"/>
              </a:spcAft>
              <a:defRPr/>
            </a:pPr>
            <a:fld id="{523D0233-1BD5-489F-A7A5-7B2B9432F8ED}" type="slidenum">
              <a:rPr lang="zh-CN" altLang="en-US" smtClean="0">
                <a:solidFill>
                  <a:srgbClr val="FFFFFF"/>
                </a:solidFill>
                <a:latin typeface="Calibri" pitchFamily="34" charset="0"/>
              </a:rPr>
              <a:pPr defTabSz="913693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FFFFFF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170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微软雅黑" pitchFamily="34" charset="-122"/>
        </a:defRPr>
      </a:lvl5pPr>
      <a:lvl6pPr marL="456846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微软雅黑" pitchFamily="34" charset="-122"/>
        </a:defRPr>
      </a:lvl6pPr>
      <a:lvl7pPr marL="913693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微软雅黑" pitchFamily="34" charset="-122"/>
        </a:defRPr>
      </a:lvl7pPr>
      <a:lvl8pPr marL="1370538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微软雅黑" pitchFamily="34" charset="-122"/>
        </a:defRPr>
      </a:lvl8pPr>
      <a:lvl9pPr marL="1827384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微软雅黑" pitchFamily="34" charset="-122"/>
        </a:defRPr>
      </a:lvl9pPr>
    </p:titleStyle>
    <p:bodyStyle>
      <a:lvl1pPr marL="342635" indent="-342635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375" indent="-285529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宋体" pitchFamily="2" charset="-122"/>
        </a:defRPr>
      </a:lvl2pPr>
      <a:lvl3pPr marL="1142115" indent="-228422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宋体" pitchFamily="2" charset="-122"/>
        </a:defRPr>
      </a:lvl3pPr>
      <a:lvl4pPr marL="1598960" indent="-228422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itchFamily="2" charset="-122"/>
        </a:defRPr>
      </a:lvl4pPr>
      <a:lvl5pPr marL="2055806" indent="-228422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5pPr>
      <a:lvl6pPr marL="2512651" indent="-228422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6pPr>
      <a:lvl7pPr marL="2969498" indent="-228422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7pPr>
      <a:lvl8pPr marL="3426344" indent="-228422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8pPr>
      <a:lvl9pPr marL="3883190" indent="-228422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36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46" algn="l" defTabSz="9136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693" algn="l" defTabSz="9136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538" algn="l" defTabSz="9136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384" algn="l" defTabSz="9136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229" algn="l" defTabSz="9136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075" algn="l" defTabSz="9136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920" algn="l" defTabSz="9136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766" algn="l" defTabSz="9136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1930" y="217137"/>
            <a:ext cx="8741880" cy="674749"/>
          </a:xfrm>
          <a:prstGeom prst="rect">
            <a:avLst/>
          </a:prstGeom>
        </p:spPr>
        <p:txBody>
          <a:bodyPr vert="horz" wrap="square" lIns="107487" tIns="67179" rIns="107487" bIns="67179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01931" y="891885"/>
            <a:ext cx="8740140" cy="1539023"/>
          </a:xfrm>
          <a:prstGeom prst="rect">
            <a:avLst/>
          </a:prstGeom>
        </p:spPr>
        <p:txBody>
          <a:bodyPr vert="horz" wrap="square" lIns="107487" tIns="67179" rIns="107487" bIns="67179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9278168" y="-13026"/>
            <a:ext cx="722263" cy="4253828"/>
            <a:chOff x="12618967" y="-17715"/>
            <a:chExt cx="982329" cy="5784682"/>
          </a:xfrm>
        </p:grpSpPr>
        <p:grpSp>
          <p:nvGrpSpPr>
            <p:cNvPr id="26" name="Group 25"/>
            <p:cNvGrpSpPr/>
            <p:nvPr userDrawn="1"/>
          </p:nvGrpSpPr>
          <p:grpSpPr>
            <a:xfrm rot="5400000">
              <a:off x="11584220" y="1040742"/>
              <a:ext cx="2698730" cy="629236"/>
              <a:chOff x="1584344" y="4543426"/>
              <a:chExt cx="2698730" cy="629236"/>
            </a:xfrm>
          </p:grpSpPr>
          <p:sp>
            <p:nvSpPr>
              <p:cNvPr id="37" name="Rectangle 36"/>
              <p:cNvSpPr/>
              <p:nvPr userDrawn="1"/>
            </p:nvSpPr>
            <p:spPr bwMode="auto">
              <a:xfrm>
                <a:off x="1586734" y="4543428"/>
                <a:ext cx="869930" cy="28976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685073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400" b="1" dirty="0" err="1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Oragen</a:t>
                </a:r>
                <a:endParaRPr lang="en-US" sz="400" b="1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  <a:p>
                <a:pPr defTabSz="685073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40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R:216 G:59 B:1</a:t>
                </a:r>
              </a:p>
            </p:txBody>
          </p:sp>
          <p:sp>
            <p:nvSpPr>
              <p:cNvPr id="41" name="Rectangle 40"/>
              <p:cNvSpPr/>
              <p:nvPr userDrawn="1"/>
            </p:nvSpPr>
            <p:spPr bwMode="auto">
              <a:xfrm>
                <a:off x="2505456" y="4543427"/>
                <a:ext cx="869930" cy="28976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685073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400" b="1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Blue</a:t>
                </a:r>
              </a:p>
              <a:p>
                <a:pPr defTabSz="685073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4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R:0 G:120 B:215</a:t>
                </a:r>
              </a:p>
            </p:txBody>
          </p:sp>
          <p:sp>
            <p:nvSpPr>
              <p:cNvPr id="42" name="Rectangle 41"/>
              <p:cNvSpPr/>
              <p:nvPr userDrawn="1"/>
            </p:nvSpPr>
            <p:spPr bwMode="auto">
              <a:xfrm>
                <a:off x="3413144" y="4543426"/>
                <a:ext cx="869930" cy="28976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685073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400" b="1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Dark Gray</a:t>
                </a:r>
              </a:p>
              <a:p>
                <a:pPr defTabSz="685073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4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R:80 G:80 B:80</a:t>
                </a:r>
              </a:p>
            </p:txBody>
          </p:sp>
          <p:sp>
            <p:nvSpPr>
              <p:cNvPr id="43" name="Rectangle 42"/>
              <p:cNvSpPr/>
              <p:nvPr userDrawn="1"/>
            </p:nvSpPr>
            <p:spPr bwMode="auto">
              <a:xfrm>
                <a:off x="2498744" y="4882896"/>
                <a:ext cx="869930" cy="289766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685073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400" b="1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Yellow</a:t>
                </a:r>
              </a:p>
              <a:p>
                <a:pPr defTabSz="685073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4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R:255 G:185 B:0</a:t>
                </a:r>
              </a:p>
            </p:txBody>
          </p:sp>
          <p:sp>
            <p:nvSpPr>
              <p:cNvPr id="44" name="Rectangle 43"/>
              <p:cNvSpPr/>
              <p:nvPr userDrawn="1"/>
            </p:nvSpPr>
            <p:spPr bwMode="auto">
              <a:xfrm>
                <a:off x="3413144" y="4882895"/>
                <a:ext cx="869930" cy="28976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685073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400" b="1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Light Orange</a:t>
                </a:r>
              </a:p>
              <a:p>
                <a:pPr defTabSz="685073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4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R:255 G:140 B:0</a:t>
                </a:r>
              </a:p>
            </p:txBody>
          </p:sp>
          <p:sp>
            <p:nvSpPr>
              <p:cNvPr id="45" name="Rectangle 44"/>
              <p:cNvSpPr/>
              <p:nvPr userDrawn="1"/>
            </p:nvSpPr>
            <p:spPr bwMode="auto">
              <a:xfrm>
                <a:off x="1584344" y="4882896"/>
                <a:ext cx="869930" cy="28976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685073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400" b="1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Light Gray</a:t>
                </a:r>
              </a:p>
              <a:p>
                <a:pPr defTabSz="685073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4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R:210 G:210 B:210</a:t>
                </a:r>
              </a:p>
            </p:txBody>
          </p:sp>
        </p:grpSp>
        <p:sp>
          <p:nvSpPr>
            <p:cNvPr id="28" name="TextBox 27"/>
            <p:cNvSpPr txBox="1"/>
            <p:nvPr userDrawn="1"/>
          </p:nvSpPr>
          <p:spPr>
            <a:xfrm rot="5400000">
              <a:off x="12970322" y="230241"/>
              <a:ext cx="878930" cy="383018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defTabSz="685272">
                <a:lnSpc>
                  <a:spcPct val="90000"/>
                </a:lnSpc>
                <a:spcAft>
                  <a:spcPts val="441"/>
                </a:spcAft>
              </a:pPr>
              <a:r>
                <a:rPr lang="en-US" sz="7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</a:rPr>
                <a:t>Main colors</a:t>
              </a:r>
            </a:p>
          </p:txBody>
        </p:sp>
        <p:sp>
          <p:nvSpPr>
            <p:cNvPr id="32" name="TextBox 31"/>
            <p:cNvSpPr txBox="1"/>
            <p:nvPr userDrawn="1"/>
          </p:nvSpPr>
          <p:spPr>
            <a:xfrm rot="5400000">
              <a:off x="11770887" y="4200654"/>
              <a:ext cx="2598862" cy="383018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defTabSz="685272">
                <a:lnSpc>
                  <a:spcPct val="90000"/>
                </a:lnSpc>
                <a:spcAft>
                  <a:spcPts val="441"/>
                </a:spcAft>
              </a:pPr>
              <a:r>
                <a:rPr lang="en-US" sz="7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</a:rPr>
                <a:t>Secondary colors (use only when necessary)</a:t>
              </a:r>
            </a:p>
          </p:txBody>
        </p:sp>
        <p:sp>
          <p:nvSpPr>
            <p:cNvPr id="22" name="Rectangle 21"/>
            <p:cNvSpPr/>
            <p:nvPr userDrawn="1"/>
          </p:nvSpPr>
          <p:spPr bwMode="auto">
            <a:xfrm rot="5400000">
              <a:off x="12328888" y="5187119"/>
              <a:ext cx="869930" cy="289766"/>
            </a:xfrm>
            <a:prstGeom prst="rect">
              <a:avLst/>
            </a:prstGeom>
            <a:solidFill>
              <a:srgbClr val="A800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073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400" b="1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Dark Red</a:t>
              </a:r>
            </a:p>
            <a:p>
              <a:pPr defTabSz="685073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4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R:168 G:0 B:0</a:t>
              </a:r>
            </a:p>
          </p:txBody>
        </p:sp>
        <p:sp>
          <p:nvSpPr>
            <p:cNvPr id="23" name="Rectangle 22"/>
            <p:cNvSpPr/>
            <p:nvPr userDrawn="1"/>
          </p:nvSpPr>
          <p:spPr bwMode="auto">
            <a:xfrm rot="5400000">
              <a:off x="12328888" y="3353997"/>
              <a:ext cx="869930" cy="289766"/>
            </a:xfrm>
            <a:prstGeom prst="rect">
              <a:avLst/>
            </a:prstGeom>
            <a:solidFill>
              <a:srgbClr val="00BCF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073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400" b="1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Light Blue</a:t>
              </a:r>
            </a:p>
            <a:p>
              <a:pPr defTabSz="685073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4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R:16 G:124 B:16</a:t>
              </a:r>
            </a:p>
          </p:txBody>
        </p:sp>
        <p:sp>
          <p:nvSpPr>
            <p:cNvPr id="24" name="Rectangle 23"/>
            <p:cNvSpPr/>
            <p:nvPr userDrawn="1"/>
          </p:nvSpPr>
          <p:spPr bwMode="auto">
            <a:xfrm rot="5400000">
              <a:off x="12328888" y="4272719"/>
              <a:ext cx="869930" cy="289766"/>
            </a:xfrm>
            <a:prstGeom prst="rect">
              <a:avLst/>
            </a:prstGeom>
            <a:solidFill>
              <a:srgbClr val="00205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073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400" b="1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Dark Blue</a:t>
              </a:r>
            </a:p>
            <a:p>
              <a:pPr defTabSz="685073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4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R0 G32 B80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2716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14" r:id="rId17"/>
    <p:sldLayoutId id="2147483715" r:id="rId18"/>
    <p:sldLayoutId id="2147483716" r:id="rId19"/>
    <p:sldLayoutId id="2147483717" r:id="rId20"/>
    <p:sldLayoutId id="2147483718" r:id="rId21"/>
    <p:sldLayoutId id="2147483719" r:id="rId22"/>
    <p:sldLayoutId id="2147483720" r:id="rId23"/>
    <p:sldLayoutId id="2147483721" r:id="rId24"/>
    <p:sldLayoutId id="2147483722" r:id="rId25"/>
    <p:sldLayoutId id="2147483723" r:id="rId26"/>
    <p:sldLayoutId id="2147483724" r:id="rId27"/>
    <p:sldLayoutId id="2147483725" r:id="rId28"/>
    <p:sldLayoutId id="2147483726" r:id="rId29"/>
    <p:sldLayoutId id="2147483727" r:id="rId30"/>
    <p:sldLayoutId id="2147483728" r:id="rId31"/>
    <p:sldLayoutId id="2147483729" r:id="rId32"/>
    <p:sldLayoutId id="2147483730" r:id="rId33"/>
    <p:sldLayoutId id="2147483731" r:id="rId34"/>
  </p:sldLayoutIdLst>
  <p:transition>
    <p:fade/>
  </p:transition>
  <p:txStyles>
    <p:titleStyle>
      <a:lvl1pPr algn="l" defTabSz="685272" rtl="0" eaLnBrk="1" latinLnBrk="0" hangingPunct="1">
        <a:lnSpc>
          <a:spcPct val="90000"/>
        </a:lnSpc>
        <a:spcBef>
          <a:spcPct val="0"/>
        </a:spcBef>
        <a:buNone/>
        <a:defRPr lang="en-US" sz="3500" b="0" kern="1200" cap="none" spc="-75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51924" marR="0" indent="-251924" algn="l" defTabSz="68527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9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429204" marR="0" indent="-177280" algn="l" defTabSz="68527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587822" marR="0" indent="-167951" algn="l" defTabSz="68527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5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755772" marR="0" indent="-167951" algn="l" defTabSz="68527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3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923720" marR="0" indent="-167951" algn="l" defTabSz="68527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3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1884497" indent="-171318" algn="l" defTabSz="685272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7134" indent="-171318" algn="l" defTabSz="685272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69770" indent="-171318" algn="l" defTabSz="685272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2407" indent="-171318" algn="l" defTabSz="685272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27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636" algn="l" defTabSz="68527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272" algn="l" defTabSz="68527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7908" algn="l" defTabSz="68527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0544" algn="l" defTabSz="68527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3181" algn="l" defTabSz="68527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5816" algn="l" defTabSz="68527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398452" algn="l" defTabSz="68527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1088" algn="l" defTabSz="68527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 userDrawn="1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 userDrawn="1">
          <p15:clr>
            <a:srgbClr val="C35EA4"/>
          </p15:clr>
        </p15:guide>
        <p15:guide id="17" pos="7546" userDrawn="1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 userDrawn="1">
          <p15:clr>
            <a:srgbClr val="5ACBF0"/>
          </p15:clr>
        </p15:guide>
        <p15:guide id="25" orient="horz" pos="302" userDrawn="1">
          <p15:clr>
            <a:srgbClr val="C35EA4"/>
          </p15:clr>
        </p15:guide>
        <p15:guide id="26" orient="horz" pos="4104" userDrawn="1">
          <p15:clr>
            <a:srgbClr val="C35EA4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376" tIns="45688" rIns="91376" bIns="45688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376" tIns="45688" rIns="91376" bIns="4568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376" tIns="45688" rIns="91376" bIns="4568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3760"/>
            <a:fld id="{7BA9B4D8-EFA0-428B-A2E1-E572BA209B1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3760"/>
              <a:t>2018/4/12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376" tIns="45688" rIns="91376" bIns="4568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376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376" tIns="45688" rIns="91376" bIns="4568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3760"/>
            <a:fld id="{68BCF1AB-A97A-4C8F-B6C7-E1FBA022A8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376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307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376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660" indent="-342660" algn="l" defTabSz="91376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430" indent="-285550" algn="l" defTabSz="91376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2200" indent="-228440" algn="l" defTabSz="9137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599080" indent="-228440" algn="l" defTabSz="91376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5960" indent="-228440" algn="l" defTabSz="91376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2840" indent="-228440" algn="l" defTabSz="9137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720" indent="-228440" algn="l" defTabSz="9137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600" indent="-228440" algn="l" defTabSz="9137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480" indent="-228440" algn="l" defTabSz="9137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80" algn="l" defTabSz="9137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760" algn="l" defTabSz="9137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640" algn="l" defTabSz="9137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520" algn="l" defTabSz="9137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400" algn="l" defTabSz="9137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280" algn="l" defTabSz="9137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160" algn="l" defTabSz="9137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040" algn="l" defTabSz="9137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0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34.jp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1.png"/><Relationship Id="rId7" Type="http://schemas.openxmlformats.org/officeDocument/2006/relationships/image" Target="../media/image4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Relationship Id="rId9" Type="http://schemas.openxmlformats.org/officeDocument/2006/relationships/image" Target="../media/image5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g"/><Relationship Id="rId13" Type="http://schemas.openxmlformats.org/officeDocument/2006/relationships/image" Target="../media/image59.jpeg"/><Relationship Id="rId18" Type="http://schemas.openxmlformats.org/officeDocument/2006/relationships/image" Target="../media/image63.jpeg"/><Relationship Id="rId3" Type="http://schemas.openxmlformats.org/officeDocument/2006/relationships/image" Target="../media/image51.jpeg"/><Relationship Id="rId21" Type="http://schemas.openxmlformats.org/officeDocument/2006/relationships/image" Target="../media/image66.jpeg"/><Relationship Id="rId7" Type="http://schemas.microsoft.com/office/2007/relationships/hdphoto" Target="../media/hdphoto1.wdp"/><Relationship Id="rId12" Type="http://schemas.openxmlformats.org/officeDocument/2006/relationships/image" Target="../media/image58.png"/><Relationship Id="rId17" Type="http://schemas.microsoft.com/office/2007/relationships/hdphoto" Target="../media/hdphoto3.wdp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62.png"/><Relationship Id="rId20" Type="http://schemas.openxmlformats.org/officeDocument/2006/relationships/image" Target="../media/image65.jp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54.png"/><Relationship Id="rId11" Type="http://schemas.openxmlformats.org/officeDocument/2006/relationships/image" Target="../media/image57.jpeg"/><Relationship Id="rId24" Type="http://schemas.openxmlformats.org/officeDocument/2006/relationships/image" Target="../media/image69.jpeg"/><Relationship Id="rId5" Type="http://schemas.openxmlformats.org/officeDocument/2006/relationships/image" Target="../media/image53.jpeg"/><Relationship Id="rId15" Type="http://schemas.openxmlformats.org/officeDocument/2006/relationships/image" Target="../media/image61.png"/><Relationship Id="rId23" Type="http://schemas.openxmlformats.org/officeDocument/2006/relationships/image" Target="../media/image68.jpeg"/><Relationship Id="rId10" Type="http://schemas.microsoft.com/office/2007/relationships/hdphoto" Target="../media/hdphoto2.wdp"/><Relationship Id="rId19" Type="http://schemas.openxmlformats.org/officeDocument/2006/relationships/image" Target="../media/image64.jpg"/><Relationship Id="rId4" Type="http://schemas.openxmlformats.org/officeDocument/2006/relationships/image" Target="../media/image52.jpg"/><Relationship Id="rId9" Type="http://schemas.openxmlformats.org/officeDocument/2006/relationships/image" Target="../media/image56.png"/><Relationship Id="rId14" Type="http://schemas.openxmlformats.org/officeDocument/2006/relationships/image" Target="../media/image60.png"/><Relationship Id="rId22" Type="http://schemas.openxmlformats.org/officeDocument/2006/relationships/image" Target="../media/image67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cui.yi\AppData\Local\Microsoft\Windows\Temporary Internet Files\Content.Outlook\O0F1MJXD\方案1-1-实习生橘色小人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15566"/>
            <a:ext cx="9144000" cy="242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wu.xiao\Desktop\TM截图20150413161025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68348" y="0"/>
            <a:ext cx="542763" cy="642924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2987824" y="3150748"/>
            <a:ext cx="3168352" cy="668014"/>
          </a:xfrm>
          <a:prstGeom prst="rect">
            <a:avLst/>
          </a:prstGeom>
          <a:solidFill>
            <a:srgbClr val="FF0000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76" tIns="45688" rIns="91376" bIns="4568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760"/>
            <a:r>
              <a:rPr lang="en-US" altLang="zh-CN" sz="2400" i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FESCO-2018</a:t>
            </a:r>
            <a:endParaRPr lang="zh-CN" altLang="en-US" sz="2400" i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5"/>
          <p:cNvSpPr txBox="1"/>
          <p:nvPr/>
        </p:nvSpPr>
        <p:spPr>
          <a:xfrm>
            <a:off x="725132" y="4178057"/>
            <a:ext cx="7807308" cy="553933"/>
          </a:xfrm>
          <a:prstGeom prst="rect">
            <a:avLst/>
          </a:prstGeom>
          <a:noFill/>
        </p:spPr>
        <p:txBody>
          <a:bodyPr wrap="square" lIns="91376" tIns="45688" rIns="91376" bIns="45688" rtlCol="0">
            <a:spAutoFit/>
          </a:bodyPr>
          <a:lstStyle/>
          <a:p>
            <a:pPr algn="dist"/>
            <a:r>
              <a:rPr lang="zh-CN" altLang="en-US" sz="3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扶</a:t>
            </a:r>
            <a:r>
              <a:rPr lang="en-US" altLang="zh-CN" sz="3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r>
              <a:rPr lang="zh-CN" altLang="en-US" sz="3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职上，</a:t>
            </a:r>
            <a:r>
              <a:rPr lang="en-US" altLang="zh-CN" sz="3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FESCO</a:t>
            </a:r>
            <a:r>
              <a:rPr lang="zh-CN" altLang="en-US" sz="3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名企实习计划</a:t>
            </a:r>
          </a:p>
        </p:txBody>
      </p:sp>
    </p:spTree>
    <p:extLst>
      <p:ext uri="{BB962C8B-B14F-4D97-AF65-F5344CB8AC3E}">
        <p14:creationId xmlns:p14="http://schemas.microsoft.com/office/powerpoint/2010/main" val="131132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9"/>
          <p:cNvSpPr>
            <a:spLocks noGrp="1"/>
          </p:cNvSpPr>
          <p:nvPr>
            <p:ph type="title"/>
          </p:nvPr>
        </p:nvSpPr>
        <p:spPr>
          <a:xfrm>
            <a:off x="457209" y="274452"/>
            <a:ext cx="5410939" cy="488586"/>
          </a:xfrm>
        </p:spPr>
        <p:txBody>
          <a:bodyPr>
            <a:noAutofit/>
          </a:bodyPr>
          <a:lstStyle/>
          <a:p>
            <a:r>
              <a:rPr lang="en-US" altLang="zh-CN" sz="2400" b="1" dirty="0"/>
              <a:t>FESCO2017</a:t>
            </a:r>
            <a:r>
              <a:rPr lang="zh-CN" altLang="en-US" sz="2400" b="1" dirty="0"/>
              <a:t>客户实习生需求调研</a:t>
            </a:r>
          </a:p>
        </p:txBody>
      </p:sp>
      <p:sp>
        <p:nvSpPr>
          <p:cNvPr id="8" name="矩形 7"/>
          <p:cNvSpPr/>
          <p:nvPr/>
        </p:nvSpPr>
        <p:spPr>
          <a:xfrm>
            <a:off x="1" y="304434"/>
            <a:ext cx="128588" cy="4286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83" tIns="34265" rIns="68483" bIns="34265" rtlCol="0" anchor="ctr"/>
          <a:lstStyle/>
          <a:p>
            <a:pPr algn="ctr" defTabSz="684759"/>
            <a:endParaRPr lang="zh-CN" altLang="en-US" sz="1400">
              <a:solidFill>
                <a:prstClr val="white"/>
              </a:solidFill>
            </a:endParaRPr>
          </a:p>
        </p:txBody>
      </p:sp>
      <p:pic>
        <p:nvPicPr>
          <p:cNvPr id="10" name="图片 9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577" y="1111483"/>
            <a:ext cx="3600400" cy="1443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405936" y="1325654"/>
            <a:ext cx="252028" cy="1015663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lIns="91370" tIns="45685" rIns="91370" bIns="45685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实习生待遇</a:t>
            </a:r>
          </a:p>
        </p:txBody>
      </p:sp>
      <p:pic>
        <p:nvPicPr>
          <p:cNvPr id="16" name="图片 1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577" y="3003798"/>
            <a:ext cx="3600400" cy="145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395538" y="3314106"/>
            <a:ext cx="252028" cy="830997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lIns="91370" tIns="45685" rIns="91370" bIns="45685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实习工资</a:t>
            </a:r>
          </a:p>
        </p:txBody>
      </p:sp>
      <p:sp>
        <p:nvSpPr>
          <p:cNvPr id="12" name="矩形 11"/>
          <p:cNvSpPr/>
          <p:nvPr/>
        </p:nvSpPr>
        <p:spPr>
          <a:xfrm>
            <a:off x="4644008" y="1187987"/>
            <a:ext cx="4353985" cy="1384924"/>
          </a:xfrm>
          <a:prstGeom prst="rect">
            <a:avLst/>
          </a:prstGeom>
          <a:ln>
            <a:solidFill>
              <a:srgbClr val="002060"/>
            </a:solidFill>
            <a:prstDash val="dash"/>
          </a:ln>
        </p:spPr>
        <p:txBody>
          <a:bodyPr wrap="square" lIns="91370" tIns="45685" rIns="91370" bIns="45685">
            <a:spAutoFit/>
          </a:bodyPr>
          <a:lstStyle/>
          <a:p>
            <a:pPr marL="285529" indent="-285529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以上客户会向实习生发放实习工资，且</a:t>
            </a:r>
            <a:r>
              <a:rPr lang="en-US" altLang="zh-CN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36%</a:t>
            </a: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的客户为实习生提供的人身意外等商业保险。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529" indent="-285529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实习工资</a:t>
            </a:r>
            <a:r>
              <a:rPr lang="en-US" altLang="zh-CN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2.5k/</a:t>
            </a: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月以上占</a:t>
            </a:r>
            <a:r>
              <a:rPr lang="en-US" altLang="zh-CN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54%</a:t>
            </a: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211960" y="3003798"/>
            <a:ext cx="4775892" cy="1508034"/>
            <a:chOff x="4302016" y="3419074"/>
            <a:chExt cx="4775892" cy="1508034"/>
          </a:xfrm>
        </p:grpSpPr>
        <p:sp>
          <p:nvSpPr>
            <p:cNvPr id="18" name="矩形 17"/>
            <p:cNvSpPr/>
            <p:nvPr/>
          </p:nvSpPr>
          <p:spPr>
            <a:xfrm>
              <a:off x="4723923" y="3419074"/>
              <a:ext cx="4353985" cy="1508034"/>
            </a:xfrm>
            <a:prstGeom prst="rect">
              <a:avLst/>
            </a:prstGeom>
            <a:ln>
              <a:solidFill>
                <a:srgbClr val="C00000"/>
              </a:solidFill>
              <a:prstDash val="dash"/>
            </a:ln>
          </p:spPr>
          <p:txBody>
            <a:bodyPr wrap="square" lIns="91370" tIns="45685" rIns="91370" bIns="45685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学校呼声：</a:t>
              </a:r>
              <a:endParaRPr lang="en-US" altLang="zh-CN" sz="1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447675">
                <a:lnSpc>
                  <a:spcPct val="200000"/>
                </a:lnSpc>
              </a:pPr>
              <a:r>
                <a:rPr lang="zh-CN" altLang="en-US" sz="14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确保实习期间的安全，要求企业为学生购买</a:t>
              </a:r>
              <a:r>
                <a:rPr lang="zh-CN" altLang="en-US" sz="16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短期意外保险</a:t>
              </a:r>
              <a:r>
                <a:rPr lang="zh-CN" altLang="en-US" sz="14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（各别学校会为学生主动购买）</a:t>
              </a:r>
              <a:endParaRPr lang="en-US" altLang="zh-CN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1267" name="Picture 3" descr="C:\Users\cui.yi\Desktop\保级要求 (1)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2016" y="3748577"/>
              <a:ext cx="828000" cy="82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16369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265941"/>
            <a:ext cx="128588" cy="4286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74" tIns="34265" rIns="68474" bIns="34265" rtlCol="0" anchor="ctr"/>
          <a:lstStyle/>
          <a:p>
            <a:pPr algn="ctr" defTabSz="684657"/>
            <a:endParaRPr lang="zh-CN" altLang="en-US" sz="1400">
              <a:solidFill>
                <a:prstClr val="white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38230" y="3735283"/>
            <a:ext cx="2853650" cy="919046"/>
            <a:chOff x="5508104" y="3020856"/>
            <a:chExt cx="2853650" cy="919046"/>
          </a:xfrm>
        </p:grpSpPr>
        <p:sp>
          <p:nvSpPr>
            <p:cNvPr id="46" name="TextBox 1"/>
            <p:cNvSpPr txBox="1"/>
            <p:nvPr/>
          </p:nvSpPr>
          <p:spPr>
            <a:xfrm>
              <a:off x="5625450" y="3246244"/>
              <a:ext cx="27363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 kern="0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/>
                </a:rPr>
                <a:t>名企实习计划 </a:t>
              </a:r>
            </a:p>
          </p:txBody>
        </p:sp>
        <p:cxnSp>
          <p:nvCxnSpPr>
            <p:cNvPr id="47" name="直接连接符 46"/>
            <p:cNvCxnSpPr/>
            <p:nvPr/>
          </p:nvCxnSpPr>
          <p:spPr bwMode="auto">
            <a:xfrm>
              <a:off x="5508104" y="3147814"/>
              <a:ext cx="2664296" cy="0"/>
            </a:xfrm>
            <a:prstGeom prst="line">
              <a:avLst/>
            </a:prstGeom>
            <a:solidFill>
              <a:sysClr val="window" lastClr="FFFFFF"/>
            </a:solidFill>
            <a:ln w="6350" cap="flat" cmpd="sng" algn="ctr">
              <a:solidFill>
                <a:srgbClr val="465E9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48" name="组合 47"/>
            <p:cNvGrpSpPr/>
            <p:nvPr/>
          </p:nvGrpSpPr>
          <p:grpSpPr>
            <a:xfrm>
              <a:off x="6527068" y="3795886"/>
              <a:ext cx="709228" cy="144016"/>
              <a:chOff x="6383052" y="4299942"/>
              <a:chExt cx="709228" cy="144016"/>
            </a:xfrm>
          </p:grpSpPr>
          <p:sp>
            <p:nvSpPr>
              <p:cNvPr id="53" name="五角星 52"/>
              <p:cNvSpPr/>
              <p:nvPr/>
            </p:nvSpPr>
            <p:spPr bwMode="auto">
              <a:xfrm>
                <a:off x="6383052" y="4299942"/>
                <a:ext cx="144016" cy="144016"/>
              </a:xfrm>
              <a:prstGeom prst="star5">
                <a:avLst/>
              </a:prstGeom>
              <a:solidFill>
                <a:srgbClr val="465E9C"/>
              </a:solidFill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fontAlgn="base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zh-CN" altLang="en-US" kern="0" dirty="0">
                  <a:solidFill>
                    <a:srgbClr val="00206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54" name="五角星 53"/>
              <p:cNvSpPr/>
              <p:nvPr/>
            </p:nvSpPr>
            <p:spPr bwMode="auto">
              <a:xfrm>
                <a:off x="6571456" y="4299942"/>
                <a:ext cx="144016" cy="144016"/>
              </a:xfrm>
              <a:prstGeom prst="star5">
                <a:avLst/>
              </a:prstGeom>
              <a:solidFill>
                <a:srgbClr val="465E9C"/>
              </a:solidFill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fontAlgn="base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zh-CN" altLang="en-US" kern="0" dirty="0">
                  <a:solidFill>
                    <a:srgbClr val="00206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55" name="五角星 54"/>
              <p:cNvSpPr/>
              <p:nvPr/>
            </p:nvSpPr>
            <p:spPr bwMode="auto">
              <a:xfrm>
                <a:off x="6759860" y="4299942"/>
                <a:ext cx="144016" cy="144016"/>
              </a:xfrm>
              <a:prstGeom prst="star5">
                <a:avLst/>
              </a:prstGeom>
              <a:solidFill>
                <a:srgbClr val="465E9C"/>
              </a:solidFill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fontAlgn="base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zh-CN" altLang="en-US" kern="0" dirty="0">
                  <a:solidFill>
                    <a:srgbClr val="00206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56" name="五角星 55"/>
              <p:cNvSpPr/>
              <p:nvPr/>
            </p:nvSpPr>
            <p:spPr bwMode="auto">
              <a:xfrm>
                <a:off x="6948264" y="4299942"/>
                <a:ext cx="144016" cy="144016"/>
              </a:xfrm>
              <a:prstGeom prst="star5">
                <a:avLst/>
              </a:prstGeom>
              <a:solidFill>
                <a:srgbClr val="465E9C"/>
              </a:solidFill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fontAlgn="base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zh-CN" altLang="en-US" kern="0" dirty="0">
                  <a:solidFill>
                    <a:srgbClr val="002060"/>
                  </a:solidFill>
                  <a:latin typeface="微软雅黑"/>
                  <a:ea typeface="微软雅黑"/>
                </a:endParaRPr>
              </a:p>
            </p:txBody>
          </p:sp>
        </p:grpSp>
        <p:cxnSp>
          <p:nvCxnSpPr>
            <p:cNvPr id="49" name="直接连接符 48"/>
            <p:cNvCxnSpPr/>
            <p:nvPr/>
          </p:nvCxnSpPr>
          <p:spPr bwMode="auto">
            <a:xfrm>
              <a:off x="7308304" y="3867894"/>
              <a:ext cx="864096" cy="0"/>
            </a:xfrm>
            <a:prstGeom prst="line">
              <a:avLst/>
            </a:prstGeom>
            <a:solidFill>
              <a:sysClr val="window" lastClr="FFFFFF"/>
            </a:solidFill>
            <a:ln w="6350" cap="flat" cmpd="sng" algn="ctr">
              <a:solidFill>
                <a:srgbClr val="465E9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0" name="直接连接符 49"/>
            <p:cNvCxnSpPr/>
            <p:nvPr/>
          </p:nvCxnSpPr>
          <p:spPr bwMode="auto">
            <a:xfrm>
              <a:off x="5508104" y="3867894"/>
              <a:ext cx="864096" cy="0"/>
            </a:xfrm>
            <a:prstGeom prst="line">
              <a:avLst/>
            </a:prstGeom>
            <a:solidFill>
              <a:sysClr val="window" lastClr="FFFFFF"/>
            </a:solidFill>
            <a:ln w="6350" cap="flat" cmpd="sng" algn="ctr">
              <a:solidFill>
                <a:srgbClr val="465E9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1" name="矩形 50"/>
            <p:cNvSpPr/>
            <p:nvPr/>
          </p:nvSpPr>
          <p:spPr bwMode="auto">
            <a:xfrm>
              <a:off x="6516216" y="3030220"/>
              <a:ext cx="720080" cy="216024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defRPr/>
              </a:pPr>
              <a:endParaRPr lang="zh-CN" altLang="en-US" kern="0" dirty="0">
                <a:solidFill>
                  <a:srgbClr val="00206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2" name="TextBox 24"/>
            <p:cNvSpPr txBox="1"/>
            <p:nvPr/>
          </p:nvSpPr>
          <p:spPr>
            <a:xfrm>
              <a:off x="6584508" y="3020856"/>
              <a:ext cx="6924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1200" i="1" kern="0" dirty="0">
                  <a:solidFill>
                    <a:srgbClr val="002060"/>
                  </a:solidFill>
                  <a:latin typeface="微软雅黑"/>
                  <a:ea typeface="微软雅黑"/>
                </a:rPr>
                <a:t>Intern</a:t>
              </a:r>
              <a:endParaRPr lang="zh-CN" altLang="en-US" sz="1200" i="1" kern="0" dirty="0">
                <a:solidFill>
                  <a:srgbClr val="002060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16" name="TextBox 1"/>
          <p:cNvSpPr txBox="1"/>
          <p:nvPr/>
        </p:nvSpPr>
        <p:spPr>
          <a:xfrm>
            <a:off x="4211960" y="1280925"/>
            <a:ext cx="4752528" cy="2554521"/>
          </a:xfrm>
          <a:prstGeom prst="rect">
            <a:avLst/>
          </a:prstGeom>
          <a:noFill/>
        </p:spPr>
        <p:txBody>
          <a:bodyPr wrap="square" lIns="91352" tIns="45676" rIns="91352" bIns="45676" rtlCol="0">
            <a:spAutoFit/>
          </a:bodyPr>
          <a:lstStyle/>
          <a:p>
            <a:pPr marL="444188" indent="-444188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altLang="en-US" sz="2000" b="1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/>
              </a:rPr>
              <a:t>关于北京外企人力资源服务有限公司（</a:t>
            </a:r>
            <a:r>
              <a:rPr lang="en-US" altLang="zh-CN" sz="2000" b="1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/>
              </a:rPr>
              <a:t>FESCO</a:t>
            </a:r>
            <a:r>
              <a:rPr lang="zh-CN" altLang="en-US" sz="2000" b="1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/>
              </a:rPr>
              <a:t>）</a:t>
            </a:r>
            <a:endParaRPr lang="en-US" altLang="zh-CN" sz="2000" b="1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/>
            </a:endParaRPr>
          </a:p>
          <a:p>
            <a:pPr marL="444188" indent="-444188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en-US" altLang="zh-CN" sz="2000" b="1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/>
              </a:rPr>
              <a:t>FESCO2017</a:t>
            </a:r>
            <a:r>
              <a:rPr lang="zh-CN" altLang="en-US" sz="2000" b="1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/>
              </a:rPr>
              <a:t>客户端实习生需求调研</a:t>
            </a:r>
            <a:endParaRPr lang="en-US" altLang="zh-CN" sz="2000" b="1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/>
            </a:endParaRPr>
          </a:p>
          <a:p>
            <a:pPr marL="444188" indent="-444188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en-US" altLang="zh-CN" sz="2000" b="1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/>
              </a:rPr>
              <a:t>FESCO</a:t>
            </a:r>
            <a:r>
              <a:rPr lang="zh-CN" altLang="en-US" sz="2000" b="1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/>
              </a:rPr>
              <a:t>名企实习计划</a:t>
            </a:r>
            <a:endParaRPr lang="en-US" altLang="zh-CN" sz="2000" b="1" kern="0" dirty="0">
              <a:solidFill>
                <a:srgbClr val="002060"/>
              </a:solidFill>
              <a:latin typeface="微软雅黑" panose="020B0503020204020204" pitchFamily="34" charset="-122"/>
              <a:ea typeface="微软雅黑"/>
            </a:endParaRPr>
          </a:p>
        </p:txBody>
      </p:sp>
      <p:pic>
        <p:nvPicPr>
          <p:cNvPr id="17" name="Picture 3" descr="C:\Users\cui.yi\AppData\Local\Temp\Rar$DI00.653\shutterstock_490661293.jpg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78" y="627534"/>
            <a:ext cx="2880000" cy="2880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7370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9"/>
          <p:cNvSpPr>
            <a:spLocks noGrp="1"/>
          </p:cNvSpPr>
          <p:nvPr>
            <p:ph type="title"/>
          </p:nvPr>
        </p:nvSpPr>
        <p:spPr>
          <a:xfrm>
            <a:off x="457209" y="274452"/>
            <a:ext cx="4042789" cy="488586"/>
          </a:xfrm>
        </p:spPr>
        <p:txBody>
          <a:bodyPr>
            <a:noAutofit/>
          </a:bodyPr>
          <a:lstStyle/>
          <a:p>
            <a:r>
              <a:rPr lang="en-US" altLang="zh-CN" sz="2400" b="1" dirty="0"/>
              <a:t>FESCO</a:t>
            </a:r>
            <a:r>
              <a:rPr lang="zh-CN" altLang="en-US" sz="2400" b="1" dirty="0"/>
              <a:t>名企实习计划</a:t>
            </a:r>
          </a:p>
        </p:txBody>
      </p:sp>
      <p:sp>
        <p:nvSpPr>
          <p:cNvPr id="8" name="矩形 7"/>
          <p:cNvSpPr/>
          <p:nvPr/>
        </p:nvSpPr>
        <p:spPr>
          <a:xfrm>
            <a:off x="1" y="304434"/>
            <a:ext cx="128588" cy="4286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83" tIns="34265" rIns="68483" bIns="34265" rtlCol="0" anchor="ctr"/>
          <a:lstStyle/>
          <a:p>
            <a:pPr algn="ctr" defTabSz="684759"/>
            <a:endParaRPr lang="zh-CN" altLang="en-US" sz="1400">
              <a:solidFill>
                <a:prstClr val="white"/>
              </a:solidFill>
            </a:endParaRPr>
          </a:p>
        </p:txBody>
      </p:sp>
      <p:pic>
        <p:nvPicPr>
          <p:cNvPr id="48" name="Picture 5" descr="Mountains.png"/>
          <p:cNvPicPr>
            <a:picLocks noChangeAspect="1"/>
          </p:cNvPicPr>
          <p:nvPr/>
        </p:nvPicPr>
        <p:blipFill>
          <a:blip r:embed="rId3">
            <a:alphaModFix amt="8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349" y="3396838"/>
            <a:ext cx="9244585" cy="1859246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6116428" y="956214"/>
            <a:ext cx="2920067" cy="2619291"/>
            <a:chOff x="6116428" y="956213"/>
            <a:chExt cx="2920067" cy="2619291"/>
          </a:xfrm>
        </p:grpSpPr>
        <p:grpSp>
          <p:nvGrpSpPr>
            <p:cNvPr id="11" name="组合 10"/>
            <p:cNvGrpSpPr/>
            <p:nvPr/>
          </p:nvGrpSpPr>
          <p:grpSpPr>
            <a:xfrm>
              <a:off x="6116428" y="956213"/>
              <a:ext cx="1645547" cy="2619291"/>
              <a:chOff x="5004726" y="1341102"/>
              <a:chExt cx="1645547" cy="2619291"/>
            </a:xfrm>
          </p:grpSpPr>
          <p:cxnSp>
            <p:nvCxnSpPr>
              <p:cNvPr id="59" name="Straight Connector 15"/>
              <p:cNvCxnSpPr/>
              <p:nvPr/>
            </p:nvCxnSpPr>
            <p:spPr>
              <a:xfrm flipV="1">
                <a:off x="5868146" y="3172663"/>
                <a:ext cx="0" cy="787730"/>
              </a:xfrm>
              <a:prstGeom prst="line">
                <a:avLst/>
              </a:prstGeom>
              <a:ln w="9525" cmpd="sng">
                <a:solidFill>
                  <a:srgbClr val="D1D1D1"/>
                </a:solidFill>
                <a:tailEnd type="oval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4" name="Group 17"/>
              <p:cNvGrpSpPr/>
              <p:nvPr/>
            </p:nvGrpSpPr>
            <p:grpSpPr>
              <a:xfrm>
                <a:off x="5004726" y="1341102"/>
                <a:ext cx="1645547" cy="1763315"/>
                <a:chOff x="762435" y="3606394"/>
                <a:chExt cx="1645547" cy="1763315"/>
              </a:xfrm>
            </p:grpSpPr>
            <p:sp>
              <p:nvSpPr>
                <p:cNvPr id="75" name="Title 20"/>
                <p:cNvSpPr txBox="1">
                  <a:spLocks/>
                </p:cNvSpPr>
                <p:nvPr/>
              </p:nvSpPr>
              <p:spPr>
                <a:xfrm>
                  <a:off x="903845" y="3606394"/>
                  <a:ext cx="1362728" cy="292388"/>
                </a:xfrm>
                <a:prstGeom prst="rect">
                  <a:avLst/>
                </a:prstGeom>
              </p:spPr>
              <p:txBody>
                <a:bodyPr vert="horz" wrap="square" lIns="91440" tIns="0" rIns="91440" bIns="45720" rtlCol="0" anchor="t" anchorCtr="0">
                  <a:spAutoFit/>
                </a:bodyPr>
                <a:lstStyle>
                  <a:lvl1pPr algn="ctr" defTabSz="457200" rtl="0" eaLnBrk="1" latinLnBrk="0" hangingPunct="1">
                    <a:spcBef>
                      <a:spcPct val="0"/>
                    </a:spcBef>
                    <a:buNone/>
                    <a:defRPr sz="2900" kern="1200">
                      <a:solidFill>
                        <a:schemeClr val="accent6"/>
                      </a:solidFill>
                      <a:latin typeface="Source Sans Pro ExtraLight"/>
                      <a:ea typeface="+mj-ea"/>
                      <a:cs typeface="Source Sans Pro ExtraLight"/>
                    </a:defRPr>
                  </a:lvl1pPr>
                </a:lstStyle>
                <a:p>
                  <a:r>
                    <a:rPr lang="zh-CN" altLang="en-US" sz="1600" b="1" dirty="0">
                      <a:solidFill>
                        <a:srgbClr val="C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parajita" panose="020B0604020202020204" pitchFamily="34" charset="0"/>
                    </a:rPr>
                    <a:t>实习生管理</a:t>
                  </a:r>
                  <a:endParaRPr lang="en-US" sz="1600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parajita" panose="020B0604020202020204" pitchFamily="34" charset="0"/>
                  </a:endParaRPr>
                </a:p>
              </p:txBody>
            </p:sp>
            <p:sp>
              <p:nvSpPr>
                <p:cNvPr id="76" name="Title 20"/>
                <p:cNvSpPr txBox="1">
                  <a:spLocks/>
                </p:cNvSpPr>
                <p:nvPr/>
              </p:nvSpPr>
              <p:spPr>
                <a:xfrm>
                  <a:off x="762435" y="3984714"/>
                  <a:ext cx="1645547" cy="1384995"/>
                </a:xfrm>
                <a:prstGeom prst="rect">
                  <a:avLst/>
                </a:prstGeom>
              </p:spPr>
              <p:txBody>
                <a:bodyPr vert="horz" wrap="square" lIns="91440" tIns="0" rIns="0" bIns="0" rtlCol="0" anchor="ctr">
                  <a:spAutoFit/>
                </a:bodyPr>
                <a:lstStyle>
                  <a:lvl1pPr algn="ctr" defTabSz="457200" rtl="0" eaLnBrk="1" latinLnBrk="0" hangingPunct="1">
                    <a:spcBef>
                      <a:spcPct val="0"/>
                    </a:spcBef>
                    <a:buNone/>
                    <a:defRPr sz="2900" kern="1200">
                      <a:solidFill>
                        <a:schemeClr val="accent6"/>
                      </a:solidFill>
                      <a:latin typeface="Source Sans Pro ExtraLight"/>
                      <a:ea typeface="+mj-ea"/>
                      <a:cs typeface="Source Sans Pro ExtraLight"/>
                    </a:defRPr>
                  </a:lvl1pPr>
                </a:lstStyle>
                <a:p>
                  <a:pPr>
                    <a:lnSpc>
                      <a:spcPct val="150000"/>
                    </a:lnSpc>
                  </a:pPr>
                  <a:r>
                    <a:rPr lang="zh-CN" altLang="en-US" sz="1200" b="1" dirty="0">
                      <a:solidFill>
                        <a:srgbClr val="00206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协议签署</a:t>
                  </a:r>
                  <a:endParaRPr lang="en-US" altLang="zh-CN" sz="1200" b="1" dirty="0">
                    <a:solidFill>
                      <a:srgbClr val="00206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zh-CN" altLang="en-US" sz="1200" b="1" dirty="0">
                      <a:solidFill>
                        <a:srgbClr val="00206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入离职管理</a:t>
                  </a:r>
                  <a:endParaRPr lang="en-US" altLang="zh-CN" sz="1200" b="1" dirty="0">
                    <a:solidFill>
                      <a:srgbClr val="00206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zh-CN" altLang="en-US" sz="1200" b="1" dirty="0">
                      <a:solidFill>
                        <a:srgbClr val="00206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考勤管理</a:t>
                  </a:r>
                  <a:endParaRPr lang="en-US" altLang="zh-CN" sz="1200" b="1" dirty="0">
                    <a:solidFill>
                      <a:srgbClr val="00206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zh-CN" altLang="en-US" sz="1200" b="1" dirty="0">
                      <a:solidFill>
                        <a:srgbClr val="00206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工资发放</a:t>
                  </a:r>
                  <a:endParaRPr lang="en-US" altLang="zh-CN" sz="1200" b="1" dirty="0">
                    <a:solidFill>
                      <a:srgbClr val="00206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zh-CN" altLang="en-US" sz="1200" b="1" dirty="0">
                      <a:solidFill>
                        <a:srgbClr val="00206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人身意外等商业保障</a:t>
                  </a:r>
                </a:p>
              </p:txBody>
            </p:sp>
          </p:grpSp>
        </p:grpSp>
        <p:grpSp>
          <p:nvGrpSpPr>
            <p:cNvPr id="3" name="组合 2"/>
            <p:cNvGrpSpPr/>
            <p:nvPr/>
          </p:nvGrpSpPr>
          <p:grpSpPr>
            <a:xfrm>
              <a:off x="7761974" y="1779661"/>
              <a:ext cx="1274521" cy="939867"/>
              <a:chOff x="7761974" y="1555229"/>
              <a:chExt cx="1274521" cy="939867"/>
            </a:xfrm>
          </p:grpSpPr>
          <p:sp>
            <p:nvSpPr>
              <p:cNvPr id="89" name="Freeform 1"/>
              <p:cNvSpPr>
                <a:spLocks noChangeArrowheads="1"/>
              </p:cNvSpPr>
              <p:nvPr/>
            </p:nvSpPr>
            <p:spPr bwMode="auto">
              <a:xfrm>
                <a:off x="7761974" y="1555229"/>
                <a:ext cx="1274521" cy="939867"/>
              </a:xfrm>
              <a:custGeom>
                <a:avLst/>
                <a:gdLst>
                  <a:gd name="T0" fmla="*/ 13499 w 14813"/>
                  <a:gd name="T1" fmla="*/ 3719 h 7938"/>
                  <a:gd name="T2" fmla="*/ 13499 w 14813"/>
                  <a:gd name="T3" fmla="*/ 3719 h 7938"/>
                  <a:gd name="T4" fmla="*/ 12874 w 14813"/>
                  <a:gd name="T5" fmla="*/ 3876 h 7938"/>
                  <a:gd name="T6" fmla="*/ 12874 w 14813"/>
                  <a:gd name="T7" fmla="*/ 3782 h 7938"/>
                  <a:gd name="T8" fmla="*/ 10718 w 14813"/>
                  <a:gd name="T9" fmla="*/ 1657 h 7938"/>
                  <a:gd name="T10" fmla="*/ 10499 w 14813"/>
                  <a:gd name="T11" fmla="*/ 1657 h 7938"/>
                  <a:gd name="T12" fmla="*/ 8499 w 14813"/>
                  <a:gd name="T13" fmla="*/ 0 h 7938"/>
                  <a:gd name="T14" fmla="*/ 6563 w 14813"/>
                  <a:gd name="T15" fmla="*/ 1563 h 7938"/>
                  <a:gd name="T16" fmla="*/ 6156 w 14813"/>
                  <a:gd name="T17" fmla="*/ 1501 h 7938"/>
                  <a:gd name="T18" fmla="*/ 5031 w 14813"/>
                  <a:gd name="T19" fmla="*/ 2376 h 7938"/>
                  <a:gd name="T20" fmla="*/ 4594 w 14813"/>
                  <a:gd name="T21" fmla="*/ 2532 h 7938"/>
                  <a:gd name="T22" fmla="*/ 3594 w 14813"/>
                  <a:gd name="T23" fmla="*/ 2001 h 7938"/>
                  <a:gd name="T24" fmla="*/ 2438 w 14813"/>
                  <a:gd name="T25" fmla="*/ 3157 h 7938"/>
                  <a:gd name="T26" fmla="*/ 2438 w 14813"/>
                  <a:gd name="T27" fmla="*/ 3313 h 7938"/>
                  <a:gd name="T28" fmla="*/ 1688 w 14813"/>
                  <a:gd name="T29" fmla="*/ 4031 h 7938"/>
                  <a:gd name="T30" fmla="*/ 1188 w 14813"/>
                  <a:gd name="T31" fmla="*/ 3938 h 7938"/>
                  <a:gd name="T32" fmla="*/ 0 w 14813"/>
                  <a:gd name="T33" fmla="*/ 5093 h 7938"/>
                  <a:gd name="T34" fmla="*/ 1156 w 14813"/>
                  <a:gd name="T35" fmla="*/ 6281 h 7938"/>
                  <a:gd name="T36" fmla="*/ 2281 w 14813"/>
                  <a:gd name="T37" fmla="*/ 7125 h 7938"/>
                  <a:gd name="T38" fmla="*/ 3125 w 14813"/>
                  <a:gd name="T39" fmla="*/ 6781 h 7938"/>
                  <a:gd name="T40" fmla="*/ 4719 w 14813"/>
                  <a:gd name="T41" fmla="*/ 7656 h 7938"/>
                  <a:gd name="T42" fmla="*/ 6000 w 14813"/>
                  <a:gd name="T43" fmla="*/ 7156 h 7938"/>
                  <a:gd name="T44" fmla="*/ 7624 w 14813"/>
                  <a:gd name="T45" fmla="*/ 7937 h 7938"/>
                  <a:gd name="T46" fmla="*/ 9405 w 14813"/>
                  <a:gd name="T47" fmla="*/ 6937 h 7938"/>
                  <a:gd name="T48" fmla="*/ 10937 w 14813"/>
                  <a:gd name="T49" fmla="*/ 7812 h 7938"/>
                  <a:gd name="T50" fmla="*/ 12718 w 14813"/>
                  <a:gd name="T51" fmla="*/ 6093 h 7938"/>
                  <a:gd name="T52" fmla="*/ 13499 w 14813"/>
                  <a:gd name="T53" fmla="*/ 6343 h 7938"/>
                  <a:gd name="T54" fmla="*/ 14812 w 14813"/>
                  <a:gd name="T55" fmla="*/ 5031 h 7938"/>
                  <a:gd name="T56" fmla="*/ 13499 w 14813"/>
                  <a:gd name="T57" fmla="*/ 3719 h 79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4813" h="7938">
                    <a:moveTo>
                      <a:pt x="13499" y="3719"/>
                    </a:moveTo>
                    <a:lnTo>
                      <a:pt x="13499" y="3719"/>
                    </a:lnTo>
                    <a:cubicBezTo>
                      <a:pt x="13280" y="3719"/>
                      <a:pt x="13062" y="3782"/>
                      <a:pt x="12874" y="3876"/>
                    </a:cubicBezTo>
                    <a:cubicBezTo>
                      <a:pt x="12874" y="3844"/>
                      <a:pt x="12874" y="3813"/>
                      <a:pt x="12874" y="3782"/>
                    </a:cubicBezTo>
                    <a:cubicBezTo>
                      <a:pt x="12874" y="2594"/>
                      <a:pt x="11905" y="1657"/>
                      <a:pt x="10718" y="1657"/>
                    </a:cubicBezTo>
                    <a:cubicBezTo>
                      <a:pt x="10655" y="1657"/>
                      <a:pt x="10561" y="1657"/>
                      <a:pt x="10499" y="1657"/>
                    </a:cubicBezTo>
                    <a:cubicBezTo>
                      <a:pt x="10343" y="719"/>
                      <a:pt x="9499" y="0"/>
                      <a:pt x="8499" y="0"/>
                    </a:cubicBezTo>
                    <a:cubicBezTo>
                      <a:pt x="7562" y="0"/>
                      <a:pt x="6750" y="657"/>
                      <a:pt x="6563" y="1563"/>
                    </a:cubicBezTo>
                    <a:cubicBezTo>
                      <a:pt x="6438" y="1532"/>
                      <a:pt x="6313" y="1501"/>
                      <a:pt x="6156" y="1501"/>
                    </a:cubicBezTo>
                    <a:cubicBezTo>
                      <a:pt x="5625" y="1501"/>
                      <a:pt x="5156" y="1876"/>
                      <a:pt x="5031" y="2376"/>
                    </a:cubicBezTo>
                    <a:cubicBezTo>
                      <a:pt x="4875" y="2407"/>
                      <a:pt x="4719" y="2469"/>
                      <a:pt x="4594" y="2532"/>
                    </a:cubicBezTo>
                    <a:cubicBezTo>
                      <a:pt x="4375" y="2219"/>
                      <a:pt x="4031" y="2001"/>
                      <a:pt x="3594" y="2001"/>
                    </a:cubicBezTo>
                    <a:cubicBezTo>
                      <a:pt x="2969" y="2001"/>
                      <a:pt x="2438" y="2532"/>
                      <a:pt x="2438" y="3157"/>
                    </a:cubicBezTo>
                    <a:cubicBezTo>
                      <a:pt x="2438" y="3219"/>
                      <a:pt x="2438" y="3282"/>
                      <a:pt x="2438" y="3313"/>
                    </a:cubicBezTo>
                    <a:cubicBezTo>
                      <a:pt x="2125" y="3469"/>
                      <a:pt x="1844" y="3719"/>
                      <a:pt x="1688" y="4031"/>
                    </a:cubicBezTo>
                    <a:cubicBezTo>
                      <a:pt x="1531" y="3969"/>
                      <a:pt x="1375" y="3938"/>
                      <a:pt x="1188" y="3938"/>
                    </a:cubicBezTo>
                    <a:cubicBezTo>
                      <a:pt x="531" y="3938"/>
                      <a:pt x="0" y="4468"/>
                      <a:pt x="0" y="5093"/>
                    </a:cubicBezTo>
                    <a:cubicBezTo>
                      <a:pt x="0" y="5750"/>
                      <a:pt x="531" y="6281"/>
                      <a:pt x="1156" y="6281"/>
                    </a:cubicBezTo>
                    <a:cubicBezTo>
                      <a:pt x="1313" y="6750"/>
                      <a:pt x="1750" y="7125"/>
                      <a:pt x="2281" y="7125"/>
                    </a:cubicBezTo>
                    <a:cubicBezTo>
                      <a:pt x="2625" y="7125"/>
                      <a:pt x="2906" y="6968"/>
                      <a:pt x="3125" y="6781"/>
                    </a:cubicBezTo>
                    <a:cubicBezTo>
                      <a:pt x="3438" y="7312"/>
                      <a:pt x="4031" y="7656"/>
                      <a:pt x="4719" y="7656"/>
                    </a:cubicBezTo>
                    <a:cubicBezTo>
                      <a:pt x="5219" y="7656"/>
                      <a:pt x="5656" y="7468"/>
                      <a:pt x="6000" y="7156"/>
                    </a:cubicBezTo>
                    <a:cubicBezTo>
                      <a:pt x="6375" y="7625"/>
                      <a:pt x="6969" y="7937"/>
                      <a:pt x="7624" y="7937"/>
                    </a:cubicBezTo>
                    <a:cubicBezTo>
                      <a:pt x="8374" y="7937"/>
                      <a:pt x="9030" y="7531"/>
                      <a:pt x="9405" y="6937"/>
                    </a:cubicBezTo>
                    <a:cubicBezTo>
                      <a:pt x="9718" y="7468"/>
                      <a:pt x="10280" y="7812"/>
                      <a:pt x="10937" y="7812"/>
                    </a:cubicBezTo>
                    <a:cubicBezTo>
                      <a:pt x="11905" y="7812"/>
                      <a:pt x="12687" y="7062"/>
                      <a:pt x="12718" y="6093"/>
                    </a:cubicBezTo>
                    <a:cubicBezTo>
                      <a:pt x="12937" y="6250"/>
                      <a:pt x="13218" y="6343"/>
                      <a:pt x="13499" y="6343"/>
                    </a:cubicBezTo>
                    <a:cubicBezTo>
                      <a:pt x="14218" y="6343"/>
                      <a:pt x="14812" y="5750"/>
                      <a:pt x="14812" y="5031"/>
                    </a:cubicBezTo>
                    <a:cubicBezTo>
                      <a:pt x="14812" y="4312"/>
                      <a:pt x="14218" y="3719"/>
                      <a:pt x="13499" y="3719"/>
                    </a:cubicBezTo>
                  </a:path>
                </a:pathLst>
              </a:custGeom>
              <a:solidFill>
                <a:srgbClr val="0070C0"/>
              </a:solidFill>
              <a:ln>
                <a:noFill/>
              </a:ln>
              <a:effectLst/>
            </p:spPr>
            <p:txBody>
              <a:bodyPr wrap="none" lIns="243785" tIns="121892" rIns="243785" bIns="121892" anchor="ctr"/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endParaRPr 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TextBox 1"/>
              <p:cNvSpPr txBox="1"/>
              <p:nvPr/>
            </p:nvSpPr>
            <p:spPr>
              <a:xfrm>
                <a:off x="8028384" y="1834550"/>
                <a:ext cx="64807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昨天   </a:t>
                </a:r>
                <a:r>
                  <a:rPr lang="en-US" altLang="zh-CN" sz="1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1.0</a:t>
                </a:r>
                <a:endPara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3626252" y="956215"/>
            <a:ext cx="2223766" cy="2983691"/>
            <a:chOff x="3626252" y="956211"/>
            <a:chExt cx="2223766" cy="2983691"/>
          </a:xfrm>
        </p:grpSpPr>
        <p:grpSp>
          <p:nvGrpSpPr>
            <p:cNvPr id="12" name="组合 11"/>
            <p:cNvGrpSpPr/>
            <p:nvPr/>
          </p:nvGrpSpPr>
          <p:grpSpPr>
            <a:xfrm>
              <a:off x="3626252" y="2021576"/>
              <a:ext cx="1645547" cy="1918326"/>
              <a:chOff x="3145621" y="2062857"/>
              <a:chExt cx="1645547" cy="1698541"/>
            </a:xfrm>
          </p:grpSpPr>
          <p:cxnSp>
            <p:nvCxnSpPr>
              <p:cNvPr id="55" name="Straight Connector 11"/>
              <p:cNvCxnSpPr/>
              <p:nvPr/>
            </p:nvCxnSpPr>
            <p:spPr>
              <a:xfrm flipV="1">
                <a:off x="3978037" y="3094185"/>
                <a:ext cx="0" cy="667213"/>
              </a:xfrm>
              <a:prstGeom prst="line">
                <a:avLst/>
              </a:prstGeom>
              <a:ln w="9525" cmpd="sng">
                <a:solidFill>
                  <a:srgbClr val="D1D1D1"/>
                </a:solidFill>
                <a:tailEnd type="oval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6" name="Group 12"/>
              <p:cNvGrpSpPr/>
              <p:nvPr/>
            </p:nvGrpSpPr>
            <p:grpSpPr>
              <a:xfrm>
                <a:off x="3145621" y="2062857"/>
                <a:ext cx="1645547" cy="1301902"/>
                <a:chOff x="762435" y="3606394"/>
                <a:chExt cx="1645547" cy="1301902"/>
              </a:xfrm>
            </p:grpSpPr>
            <p:sp>
              <p:nvSpPr>
                <p:cNvPr id="57" name="Title 20"/>
                <p:cNvSpPr txBox="1">
                  <a:spLocks/>
                </p:cNvSpPr>
                <p:nvPr/>
              </p:nvSpPr>
              <p:spPr>
                <a:xfrm>
                  <a:off x="921519" y="3606394"/>
                  <a:ext cx="1362728" cy="258889"/>
                </a:xfrm>
                <a:prstGeom prst="rect">
                  <a:avLst/>
                </a:prstGeom>
              </p:spPr>
              <p:txBody>
                <a:bodyPr vert="horz" wrap="square" lIns="91440" tIns="0" rIns="91440" bIns="45720" rtlCol="0" anchor="t" anchorCtr="0">
                  <a:spAutoFit/>
                </a:bodyPr>
                <a:lstStyle>
                  <a:lvl1pPr algn="ctr" defTabSz="457200" rtl="0" eaLnBrk="1" latinLnBrk="0" hangingPunct="1">
                    <a:spcBef>
                      <a:spcPct val="0"/>
                    </a:spcBef>
                    <a:buNone/>
                    <a:defRPr sz="2900" kern="1200">
                      <a:solidFill>
                        <a:schemeClr val="accent6"/>
                      </a:solidFill>
                      <a:latin typeface="Source Sans Pro ExtraLight"/>
                      <a:ea typeface="+mj-ea"/>
                      <a:cs typeface="Source Sans Pro ExtraLight"/>
                    </a:defRPr>
                  </a:lvl1pPr>
                </a:lstStyle>
                <a:p>
                  <a:r>
                    <a:rPr lang="zh-CN" altLang="en-US" sz="1600" b="1" dirty="0">
                      <a:solidFill>
                        <a:srgbClr val="C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parajita" panose="020B0604020202020204" pitchFamily="34" charset="0"/>
                    </a:rPr>
                    <a:t>就业辅导</a:t>
                  </a:r>
                  <a:endParaRPr lang="en-US" sz="1600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parajita" panose="020B0604020202020204" pitchFamily="34" charset="0"/>
                  </a:endParaRPr>
                </a:p>
              </p:txBody>
            </p:sp>
            <p:sp>
              <p:nvSpPr>
                <p:cNvPr id="58" name="Title 20"/>
                <p:cNvSpPr txBox="1">
                  <a:spLocks/>
                </p:cNvSpPr>
                <p:nvPr/>
              </p:nvSpPr>
              <p:spPr>
                <a:xfrm>
                  <a:off x="762435" y="3812788"/>
                  <a:ext cx="1645547" cy="1095508"/>
                </a:xfrm>
                <a:prstGeom prst="rect">
                  <a:avLst/>
                </a:prstGeom>
              </p:spPr>
              <p:txBody>
                <a:bodyPr vert="horz" wrap="square" lIns="91440" tIns="0" rIns="0" bIns="0" rtlCol="0" anchor="ctr">
                  <a:spAutoFit/>
                </a:bodyPr>
                <a:lstStyle>
                  <a:lvl1pPr algn="ctr" defTabSz="457200" rtl="0" eaLnBrk="1" latinLnBrk="0" hangingPunct="1">
                    <a:spcBef>
                      <a:spcPct val="0"/>
                    </a:spcBef>
                    <a:buNone/>
                    <a:defRPr sz="2900" kern="1200">
                      <a:solidFill>
                        <a:schemeClr val="accent6"/>
                      </a:solidFill>
                      <a:latin typeface="Source Sans Pro ExtraLight"/>
                      <a:ea typeface="+mj-ea"/>
                      <a:cs typeface="Source Sans Pro ExtraLight"/>
                    </a:defRPr>
                  </a:lvl1pPr>
                </a:lstStyle>
                <a:p>
                  <a:pPr>
                    <a:lnSpc>
                      <a:spcPct val="130000"/>
                    </a:lnSpc>
                  </a:pPr>
                  <a:r>
                    <a:rPr lang="zh-CN" altLang="en-US" sz="1200" b="1" dirty="0">
                      <a:solidFill>
                        <a:srgbClr val="445469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parajita" panose="020B0604020202020204" pitchFamily="34" charset="0"/>
                    </a:rPr>
                    <a:t>就业培训</a:t>
                  </a:r>
                  <a:endParaRPr lang="en-US" altLang="zh-CN" sz="1200" b="1" dirty="0">
                    <a:solidFill>
                      <a:srgbClr val="44546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parajita" panose="020B0604020202020204" pitchFamily="34" charset="0"/>
                  </a:endParaRPr>
                </a:p>
                <a:p>
                  <a:pPr>
                    <a:lnSpc>
                      <a:spcPct val="130000"/>
                    </a:lnSpc>
                  </a:pPr>
                  <a:r>
                    <a:rPr lang="zh-CN" altLang="en-US" sz="1200" b="1" dirty="0">
                      <a:solidFill>
                        <a:srgbClr val="445469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parajita" panose="020B0604020202020204" pitchFamily="34" charset="0"/>
                    </a:rPr>
                    <a:t>导师辅导</a:t>
                  </a:r>
                  <a:endParaRPr lang="en-US" altLang="zh-CN" sz="1200" b="1" dirty="0">
                    <a:solidFill>
                      <a:srgbClr val="44546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parajita" panose="020B0604020202020204" pitchFamily="34" charset="0"/>
                  </a:endParaRPr>
                </a:p>
                <a:p>
                  <a:pPr>
                    <a:lnSpc>
                      <a:spcPct val="130000"/>
                    </a:lnSpc>
                  </a:pPr>
                  <a:r>
                    <a:rPr lang="zh-CN" altLang="en-US" sz="1200" b="1" dirty="0">
                      <a:solidFill>
                        <a:srgbClr val="00206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名企开放日</a:t>
                  </a:r>
                  <a:endParaRPr lang="en-US" altLang="zh-CN" sz="1200" b="1" dirty="0">
                    <a:solidFill>
                      <a:srgbClr val="00206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>
                    <a:lnSpc>
                      <a:spcPct val="130000"/>
                    </a:lnSpc>
                  </a:pPr>
                  <a:endParaRPr lang="en-US" altLang="zh-CN" sz="1200" b="1" dirty="0">
                    <a:solidFill>
                      <a:srgbClr val="44546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parajita" panose="020B0604020202020204" pitchFamily="34" charset="0"/>
                  </a:endParaRPr>
                </a:p>
                <a:p>
                  <a:pPr>
                    <a:lnSpc>
                      <a:spcPct val="130000"/>
                    </a:lnSpc>
                  </a:pPr>
                  <a:endParaRPr lang="en-US" sz="1200" b="1" dirty="0">
                    <a:solidFill>
                      <a:srgbClr val="44546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parajita" panose="020B0604020202020204" pitchFamily="34" charset="0"/>
                  </a:endParaRPr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>
              <a:off x="4538195" y="956211"/>
              <a:ext cx="1311823" cy="895460"/>
              <a:chOff x="4932039" y="2121592"/>
              <a:chExt cx="1311823" cy="895460"/>
            </a:xfrm>
          </p:grpSpPr>
          <p:sp>
            <p:nvSpPr>
              <p:cNvPr id="93" name="Freeform 1"/>
              <p:cNvSpPr>
                <a:spLocks noChangeArrowheads="1"/>
              </p:cNvSpPr>
              <p:nvPr/>
            </p:nvSpPr>
            <p:spPr bwMode="auto">
              <a:xfrm>
                <a:off x="4932039" y="2121592"/>
                <a:ext cx="1311823" cy="895460"/>
              </a:xfrm>
              <a:custGeom>
                <a:avLst/>
                <a:gdLst>
                  <a:gd name="T0" fmla="*/ 13499 w 14813"/>
                  <a:gd name="T1" fmla="*/ 3719 h 7938"/>
                  <a:gd name="T2" fmla="*/ 13499 w 14813"/>
                  <a:gd name="T3" fmla="*/ 3719 h 7938"/>
                  <a:gd name="T4" fmla="*/ 12874 w 14813"/>
                  <a:gd name="T5" fmla="*/ 3876 h 7938"/>
                  <a:gd name="T6" fmla="*/ 12874 w 14813"/>
                  <a:gd name="T7" fmla="*/ 3782 h 7938"/>
                  <a:gd name="T8" fmla="*/ 10718 w 14813"/>
                  <a:gd name="T9" fmla="*/ 1657 h 7938"/>
                  <a:gd name="T10" fmla="*/ 10499 w 14813"/>
                  <a:gd name="T11" fmla="*/ 1657 h 7938"/>
                  <a:gd name="T12" fmla="*/ 8499 w 14813"/>
                  <a:gd name="T13" fmla="*/ 0 h 7938"/>
                  <a:gd name="T14" fmla="*/ 6563 w 14813"/>
                  <a:gd name="T15" fmla="*/ 1563 h 7938"/>
                  <a:gd name="T16" fmla="*/ 6156 w 14813"/>
                  <a:gd name="T17" fmla="*/ 1501 h 7938"/>
                  <a:gd name="T18" fmla="*/ 5031 w 14813"/>
                  <a:gd name="T19" fmla="*/ 2376 h 7938"/>
                  <a:gd name="T20" fmla="*/ 4594 w 14813"/>
                  <a:gd name="T21" fmla="*/ 2532 h 7938"/>
                  <a:gd name="T22" fmla="*/ 3594 w 14813"/>
                  <a:gd name="T23" fmla="*/ 2001 h 7938"/>
                  <a:gd name="T24" fmla="*/ 2438 w 14813"/>
                  <a:gd name="T25" fmla="*/ 3157 h 7938"/>
                  <a:gd name="T26" fmla="*/ 2438 w 14813"/>
                  <a:gd name="T27" fmla="*/ 3313 h 7938"/>
                  <a:gd name="T28" fmla="*/ 1688 w 14813"/>
                  <a:gd name="T29" fmla="*/ 4031 h 7938"/>
                  <a:gd name="T30" fmla="*/ 1188 w 14813"/>
                  <a:gd name="T31" fmla="*/ 3938 h 7938"/>
                  <a:gd name="T32" fmla="*/ 0 w 14813"/>
                  <a:gd name="T33" fmla="*/ 5093 h 7938"/>
                  <a:gd name="T34" fmla="*/ 1156 w 14813"/>
                  <a:gd name="T35" fmla="*/ 6281 h 7938"/>
                  <a:gd name="T36" fmla="*/ 2281 w 14813"/>
                  <a:gd name="T37" fmla="*/ 7125 h 7938"/>
                  <a:gd name="T38" fmla="*/ 3125 w 14813"/>
                  <a:gd name="T39" fmla="*/ 6781 h 7938"/>
                  <a:gd name="T40" fmla="*/ 4719 w 14813"/>
                  <a:gd name="T41" fmla="*/ 7656 h 7938"/>
                  <a:gd name="T42" fmla="*/ 6000 w 14813"/>
                  <a:gd name="T43" fmla="*/ 7156 h 7938"/>
                  <a:gd name="T44" fmla="*/ 7624 w 14813"/>
                  <a:gd name="T45" fmla="*/ 7937 h 7938"/>
                  <a:gd name="T46" fmla="*/ 9405 w 14813"/>
                  <a:gd name="T47" fmla="*/ 6937 h 7938"/>
                  <a:gd name="T48" fmla="*/ 10937 w 14813"/>
                  <a:gd name="T49" fmla="*/ 7812 h 7938"/>
                  <a:gd name="T50" fmla="*/ 12718 w 14813"/>
                  <a:gd name="T51" fmla="*/ 6093 h 7938"/>
                  <a:gd name="T52" fmla="*/ 13499 w 14813"/>
                  <a:gd name="T53" fmla="*/ 6343 h 7938"/>
                  <a:gd name="T54" fmla="*/ 14812 w 14813"/>
                  <a:gd name="T55" fmla="*/ 5031 h 7938"/>
                  <a:gd name="T56" fmla="*/ 13499 w 14813"/>
                  <a:gd name="T57" fmla="*/ 3719 h 79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4813" h="7938">
                    <a:moveTo>
                      <a:pt x="13499" y="3719"/>
                    </a:moveTo>
                    <a:lnTo>
                      <a:pt x="13499" y="3719"/>
                    </a:lnTo>
                    <a:cubicBezTo>
                      <a:pt x="13280" y="3719"/>
                      <a:pt x="13062" y="3782"/>
                      <a:pt x="12874" y="3876"/>
                    </a:cubicBezTo>
                    <a:cubicBezTo>
                      <a:pt x="12874" y="3844"/>
                      <a:pt x="12874" y="3813"/>
                      <a:pt x="12874" y="3782"/>
                    </a:cubicBezTo>
                    <a:cubicBezTo>
                      <a:pt x="12874" y="2594"/>
                      <a:pt x="11905" y="1657"/>
                      <a:pt x="10718" y="1657"/>
                    </a:cubicBezTo>
                    <a:cubicBezTo>
                      <a:pt x="10655" y="1657"/>
                      <a:pt x="10561" y="1657"/>
                      <a:pt x="10499" y="1657"/>
                    </a:cubicBezTo>
                    <a:cubicBezTo>
                      <a:pt x="10343" y="719"/>
                      <a:pt x="9499" y="0"/>
                      <a:pt x="8499" y="0"/>
                    </a:cubicBezTo>
                    <a:cubicBezTo>
                      <a:pt x="7562" y="0"/>
                      <a:pt x="6750" y="657"/>
                      <a:pt x="6563" y="1563"/>
                    </a:cubicBezTo>
                    <a:cubicBezTo>
                      <a:pt x="6438" y="1532"/>
                      <a:pt x="6313" y="1501"/>
                      <a:pt x="6156" y="1501"/>
                    </a:cubicBezTo>
                    <a:cubicBezTo>
                      <a:pt x="5625" y="1501"/>
                      <a:pt x="5156" y="1876"/>
                      <a:pt x="5031" y="2376"/>
                    </a:cubicBezTo>
                    <a:cubicBezTo>
                      <a:pt x="4875" y="2407"/>
                      <a:pt x="4719" y="2469"/>
                      <a:pt x="4594" y="2532"/>
                    </a:cubicBezTo>
                    <a:cubicBezTo>
                      <a:pt x="4375" y="2219"/>
                      <a:pt x="4031" y="2001"/>
                      <a:pt x="3594" y="2001"/>
                    </a:cubicBezTo>
                    <a:cubicBezTo>
                      <a:pt x="2969" y="2001"/>
                      <a:pt x="2438" y="2532"/>
                      <a:pt x="2438" y="3157"/>
                    </a:cubicBezTo>
                    <a:cubicBezTo>
                      <a:pt x="2438" y="3219"/>
                      <a:pt x="2438" y="3282"/>
                      <a:pt x="2438" y="3313"/>
                    </a:cubicBezTo>
                    <a:cubicBezTo>
                      <a:pt x="2125" y="3469"/>
                      <a:pt x="1844" y="3719"/>
                      <a:pt x="1688" y="4031"/>
                    </a:cubicBezTo>
                    <a:cubicBezTo>
                      <a:pt x="1531" y="3969"/>
                      <a:pt x="1375" y="3938"/>
                      <a:pt x="1188" y="3938"/>
                    </a:cubicBezTo>
                    <a:cubicBezTo>
                      <a:pt x="531" y="3938"/>
                      <a:pt x="0" y="4468"/>
                      <a:pt x="0" y="5093"/>
                    </a:cubicBezTo>
                    <a:cubicBezTo>
                      <a:pt x="0" y="5750"/>
                      <a:pt x="531" y="6281"/>
                      <a:pt x="1156" y="6281"/>
                    </a:cubicBezTo>
                    <a:cubicBezTo>
                      <a:pt x="1313" y="6750"/>
                      <a:pt x="1750" y="7125"/>
                      <a:pt x="2281" y="7125"/>
                    </a:cubicBezTo>
                    <a:cubicBezTo>
                      <a:pt x="2625" y="7125"/>
                      <a:pt x="2906" y="6968"/>
                      <a:pt x="3125" y="6781"/>
                    </a:cubicBezTo>
                    <a:cubicBezTo>
                      <a:pt x="3438" y="7312"/>
                      <a:pt x="4031" y="7656"/>
                      <a:pt x="4719" y="7656"/>
                    </a:cubicBezTo>
                    <a:cubicBezTo>
                      <a:pt x="5219" y="7656"/>
                      <a:pt x="5656" y="7468"/>
                      <a:pt x="6000" y="7156"/>
                    </a:cubicBezTo>
                    <a:cubicBezTo>
                      <a:pt x="6375" y="7625"/>
                      <a:pt x="6969" y="7937"/>
                      <a:pt x="7624" y="7937"/>
                    </a:cubicBezTo>
                    <a:cubicBezTo>
                      <a:pt x="8374" y="7937"/>
                      <a:pt x="9030" y="7531"/>
                      <a:pt x="9405" y="6937"/>
                    </a:cubicBezTo>
                    <a:cubicBezTo>
                      <a:pt x="9718" y="7468"/>
                      <a:pt x="10280" y="7812"/>
                      <a:pt x="10937" y="7812"/>
                    </a:cubicBezTo>
                    <a:cubicBezTo>
                      <a:pt x="11905" y="7812"/>
                      <a:pt x="12687" y="7062"/>
                      <a:pt x="12718" y="6093"/>
                    </a:cubicBezTo>
                    <a:cubicBezTo>
                      <a:pt x="12937" y="6250"/>
                      <a:pt x="13218" y="6343"/>
                      <a:pt x="13499" y="6343"/>
                    </a:cubicBezTo>
                    <a:cubicBezTo>
                      <a:pt x="14218" y="6343"/>
                      <a:pt x="14812" y="5750"/>
                      <a:pt x="14812" y="5031"/>
                    </a:cubicBezTo>
                    <a:cubicBezTo>
                      <a:pt x="14812" y="4312"/>
                      <a:pt x="14218" y="3719"/>
                      <a:pt x="13499" y="371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lIns="243785" tIns="121892" rIns="243785" bIns="121892" anchor="ctr"/>
              <a:lstStyle/>
              <a:p>
                <a:pPr defTabSz="1827154">
                  <a:defRPr/>
                </a:pPr>
                <a:endParaRPr lang="en-US" sz="1600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5253876" y="2360264"/>
                <a:ext cx="64807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明天 </a:t>
                </a:r>
                <a:r>
                  <a:rPr lang="en-US" altLang="zh-CN" sz="1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3.0</a:t>
                </a:r>
                <a:endPara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636624" y="1355900"/>
            <a:ext cx="2723219" cy="2364218"/>
            <a:chOff x="636620" y="1355900"/>
            <a:chExt cx="2723219" cy="2364218"/>
          </a:xfrm>
        </p:grpSpPr>
        <p:cxnSp>
          <p:nvCxnSpPr>
            <p:cNvPr id="49" name="Straight Connector 6"/>
            <p:cNvCxnSpPr/>
            <p:nvPr/>
          </p:nvCxnSpPr>
          <p:spPr>
            <a:xfrm flipV="1">
              <a:off x="1866546" y="2666319"/>
              <a:ext cx="0" cy="1053799"/>
            </a:xfrm>
            <a:prstGeom prst="line">
              <a:avLst/>
            </a:prstGeom>
            <a:ln w="9525" cmpd="sng">
              <a:solidFill>
                <a:srgbClr val="D1D1D1"/>
              </a:solidFill>
              <a:tailEnd type="oval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6" name="Group 17"/>
            <p:cNvGrpSpPr/>
            <p:nvPr/>
          </p:nvGrpSpPr>
          <p:grpSpPr>
            <a:xfrm>
              <a:off x="636620" y="1355900"/>
              <a:ext cx="2459852" cy="1624816"/>
              <a:chOff x="762435" y="3606394"/>
              <a:chExt cx="1645547" cy="1624816"/>
            </a:xfrm>
          </p:grpSpPr>
          <p:sp>
            <p:nvSpPr>
              <p:cNvPr id="97" name="Title 20"/>
              <p:cNvSpPr txBox="1">
                <a:spLocks/>
              </p:cNvSpPr>
              <p:nvPr/>
            </p:nvSpPr>
            <p:spPr>
              <a:xfrm>
                <a:off x="903845" y="3606394"/>
                <a:ext cx="1362728" cy="292388"/>
              </a:xfrm>
              <a:prstGeom prst="rect">
                <a:avLst/>
              </a:prstGeom>
            </p:spPr>
            <p:txBody>
              <a:bodyPr vert="horz" wrap="square" lIns="91440" tIns="0" rIns="91440" bIns="45720" rtlCol="0" anchor="t" anchorCtr="0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r>
                  <a:rPr lang="zh-CN" altLang="en-US" sz="1600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parajita" panose="020B0604020202020204" pitchFamily="34" charset="0"/>
                  </a:rPr>
                  <a:t>实习岗位推荐</a:t>
                </a:r>
                <a:endParaRPr lang="en-US" sz="16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parajita" panose="020B0604020202020204" pitchFamily="34" charset="0"/>
                </a:endParaRPr>
              </a:p>
            </p:txBody>
          </p:sp>
          <p:sp>
            <p:nvSpPr>
              <p:cNvPr id="98" name="Title 20"/>
              <p:cNvSpPr txBox="1">
                <a:spLocks/>
              </p:cNvSpPr>
              <p:nvPr/>
            </p:nvSpPr>
            <p:spPr>
              <a:xfrm>
                <a:off x="762435" y="4123214"/>
                <a:ext cx="1645547" cy="1107996"/>
              </a:xfrm>
              <a:prstGeom prst="rect">
                <a:avLst/>
              </a:prstGeom>
            </p:spPr>
            <p:txBody>
              <a:bodyPr vert="horz" wrap="square" lIns="91440" tIns="0" rIns="0" bIns="0" rtlCol="0" anchor="ctr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200" b="1" dirty="0">
                    <a:solidFill>
                      <a:srgbClr val="00206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甄选优质名企岗位</a:t>
                </a:r>
                <a:endParaRPr lang="en-US" altLang="zh-CN" sz="12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200" b="1" dirty="0">
                    <a:solidFill>
                      <a:srgbClr val="00206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岗位匹配、推荐</a:t>
                </a:r>
                <a:endParaRPr lang="en-US" altLang="zh-CN" sz="12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2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endParaRPr lang="zh-CN" altLang="en-US" sz="12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2124470" y="2427734"/>
              <a:ext cx="1235369" cy="910794"/>
              <a:chOff x="2124470" y="2427734"/>
              <a:chExt cx="1235369" cy="910794"/>
            </a:xfrm>
          </p:grpSpPr>
          <p:sp>
            <p:nvSpPr>
              <p:cNvPr id="91" name="Freeform 1"/>
              <p:cNvSpPr>
                <a:spLocks noChangeArrowheads="1"/>
              </p:cNvSpPr>
              <p:nvPr/>
            </p:nvSpPr>
            <p:spPr bwMode="auto">
              <a:xfrm>
                <a:off x="2124470" y="2427734"/>
                <a:ext cx="1235369" cy="910794"/>
              </a:xfrm>
              <a:custGeom>
                <a:avLst/>
                <a:gdLst>
                  <a:gd name="T0" fmla="*/ 13499 w 14813"/>
                  <a:gd name="T1" fmla="*/ 3719 h 7938"/>
                  <a:gd name="T2" fmla="*/ 13499 w 14813"/>
                  <a:gd name="T3" fmla="*/ 3719 h 7938"/>
                  <a:gd name="T4" fmla="*/ 12874 w 14813"/>
                  <a:gd name="T5" fmla="*/ 3876 h 7938"/>
                  <a:gd name="T6" fmla="*/ 12874 w 14813"/>
                  <a:gd name="T7" fmla="*/ 3782 h 7938"/>
                  <a:gd name="T8" fmla="*/ 10718 w 14813"/>
                  <a:gd name="T9" fmla="*/ 1657 h 7938"/>
                  <a:gd name="T10" fmla="*/ 10499 w 14813"/>
                  <a:gd name="T11" fmla="*/ 1657 h 7938"/>
                  <a:gd name="T12" fmla="*/ 8499 w 14813"/>
                  <a:gd name="T13" fmla="*/ 0 h 7938"/>
                  <a:gd name="T14" fmla="*/ 6563 w 14813"/>
                  <a:gd name="T15" fmla="*/ 1563 h 7938"/>
                  <a:gd name="T16" fmla="*/ 6156 w 14813"/>
                  <a:gd name="T17" fmla="*/ 1501 h 7938"/>
                  <a:gd name="T18" fmla="*/ 5031 w 14813"/>
                  <a:gd name="T19" fmla="*/ 2376 h 7938"/>
                  <a:gd name="T20" fmla="*/ 4594 w 14813"/>
                  <a:gd name="T21" fmla="*/ 2532 h 7938"/>
                  <a:gd name="T22" fmla="*/ 3594 w 14813"/>
                  <a:gd name="T23" fmla="*/ 2001 h 7938"/>
                  <a:gd name="T24" fmla="*/ 2438 w 14813"/>
                  <a:gd name="T25" fmla="*/ 3157 h 7938"/>
                  <a:gd name="T26" fmla="*/ 2438 w 14813"/>
                  <a:gd name="T27" fmla="*/ 3313 h 7938"/>
                  <a:gd name="T28" fmla="*/ 1688 w 14813"/>
                  <a:gd name="T29" fmla="*/ 4031 h 7938"/>
                  <a:gd name="T30" fmla="*/ 1188 w 14813"/>
                  <a:gd name="T31" fmla="*/ 3938 h 7938"/>
                  <a:gd name="T32" fmla="*/ 0 w 14813"/>
                  <a:gd name="T33" fmla="*/ 5093 h 7938"/>
                  <a:gd name="T34" fmla="*/ 1156 w 14813"/>
                  <a:gd name="T35" fmla="*/ 6281 h 7938"/>
                  <a:gd name="T36" fmla="*/ 2281 w 14813"/>
                  <a:gd name="T37" fmla="*/ 7125 h 7938"/>
                  <a:gd name="T38" fmla="*/ 3125 w 14813"/>
                  <a:gd name="T39" fmla="*/ 6781 h 7938"/>
                  <a:gd name="T40" fmla="*/ 4719 w 14813"/>
                  <a:gd name="T41" fmla="*/ 7656 h 7938"/>
                  <a:gd name="T42" fmla="*/ 6000 w 14813"/>
                  <a:gd name="T43" fmla="*/ 7156 h 7938"/>
                  <a:gd name="T44" fmla="*/ 7624 w 14813"/>
                  <a:gd name="T45" fmla="*/ 7937 h 7938"/>
                  <a:gd name="T46" fmla="*/ 9405 w 14813"/>
                  <a:gd name="T47" fmla="*/ 6937 h 7938"/>
                  <a:gd name="T48" fmla="*/ 10937 w 14813"/>
                  <a:gd name="T49" fmla="*/ 7812 h 7938"/>
                  <a:gd name="T50" fmla="*/ 12718 w 14813"/>
                  <a:gd name="T51" fmla="*/ 6093 h 7938"/>
                  <a:gd name="T52" fmla="*/ 13499 w 14813"/>
                  <a:gd name="T53" fmla="*/ 6343 h 7938"/>
                  <a:gd name="T54" fmla="*/ 14812 w 14813"/>
                  <a:gd name="T55" fmla="*/ 5031 h 7938"/>
                  <a:gd name="T56" fmla="*/ 13499 w 14813"/>
                  <a:gd name="T57" fmla="*/ 3719 h 79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4813" h="7938">
                    <a:moveTo>
                      <a:pt x="13499" y="3719"/>
                    </a:moveTo>
                    <a:lnTo>
                      <a:pt x="13499" y="3719"/>
                    </a:lnTo>
                    <a:cubicBezTo>
                      <a:pt x="13280" y="3719"/>
                      <a:pt x="13062" y="3782"/>
                      <a:pt x="12874" y="3876"/>
                    </a:cubicBezTo>
                    <a:cubicBezTo>
                      <a:pt x="12874" y="3844"/>
                      <a:pt x="12874" y="3813"/>
                      <a:pt x="12874" y="3782"/>
                    </a:cubicBezTo>
                    <a:cubicBezTo>
                      <a:pt x="12874" y="2594"/>
                      <a:pt x="11905" y="1657"/>
                      <a:pt x="10718" y="1657"/>
                    </a:cubicBezTo>
                    <a:cubicBezTo>
                      <a:pt x="10655" y="1657"/>
                      <a:pt x="10561" y="1657"/>
                      <a:pt x="10499" y="1657"/>
                    </a:cubicBezTo>
                    <a:cubicBezTo>
                      <a:pt x="10343" y="719"/>
                      <a:pt x="9499" y="0"/>
                      <a:pt x="8499" y="0"/>
                    </a:cubicBezTo>
                    <a:cubicBezTo>
                      <a:pt x="7562" y="0"/>
                      <a:pt x="6750" y="657"/>
                      <a:pt x="6563" y="1563"/>
                    </a:cubicBezTo>
                    <a:cubicBezTo>
                      <a:pt x="6438" y="1532"/>
                      <a:pt x="6313" y="1501"/>
                      <a:pt x="6156" y="1501"/>
                    </a:cubicBezTo>
                    <a:cubicBezTo>
                      <a:pt x="5625" y="1501"/>
                      <a:pt x="5156" y="1876"/>
                      <a:pt x="5031" y="2376"/>
                    </a:cubicBezTo>
                    <a:cubicBezTo>
                      <a:pt x="4875" y="2407"/>
                      <a:pt x="4719" y="2469"/>
                      <a:pt x="4594" y="2532"/>
                    </a:cubicBezTo>
                    <a:cubicBezTo>
                      <a:pt x="4375" y="2219"/>
                      <a:pt x="4031" y="2001"/>
                      <a:pt x="3594" y="2001"/>
                    </a:cubicBezTo>
                    <a:cubicBezTo>
                      <a:pt x="2969" y="2001"/>
                      <a:pt x="2438" y="2532"/>
                      <a:pt x="2438" y="3157"/>
                    </a:cubicBezTo>
                    <a:cubicBezTo>
                      <a:pt x="2438" y="3219"/>
                      <a:pt x="2438" y="3282"/>
                      <a:pt x="2438" y="3313"/>
                    </a:cubicBezTo>
                    <a:cubicBezTo>
                      <a:pt x="2125" y="3469"/>
                      <a:pt x="1844" y="3719"/>
                      <a:pt x="1688" y="4031"/>
                    </a:cubicBezTo>
                    <a:cubicBezTo>
                      <a:pt x="1531" y="3969"/>
                      <a:pt x="1375" y="3938"/>
                      <a:pt x="1188" y="3938"/>
                    </a:cubicBezTo>
                    <a:cubicBezTo>
                      <a:pt x="531" y="3938"/>
                      <a:pt x="0" y="4468"/>
                      <a:pt x="0" y="5093"/>
                    </a:cubicBezTo>
                    <a:cubicBezTo>
                      <a:pt x="0" y="5750"/>
                      <a:pt x="531" y="6281"/>
                      <a:pt x="1156" y="6281"/>
                    </a:cubicBezTo>
                    <a:cubicBezTo>
                      <a:pt x="1313" y="6750"/>
                      <a:pt x="1750" y="7125"/>
                      <a:pt x="2281" y="7125"/>
                    </a:cubicBezTo>
                    <a:cubicBezTo>
                      <a:pt x="2625" y="7125"/>
                      <a:pt x="2906" y="6968"/>
                      <a:pt x="3125" y="6781"/>
                    </a:cubicBezTo>
                    <a:cubicBezTo>
                      <a:pt x="3438" y="7312"/>
                      <a:pt x="4031" y="7656"/>
                      <a:pt x="4719" y="7656"/>
                    </a:cubicBezTo>
                    <a:cubicBezTo>
                      <a:pt x="5219" y="7656"/>
                      <a:pt x="5656" y="7468"/>
                      <a:pt x="6000" y="7156"/>
                    </a:cubicBezTo>
                    <a:cubicBezTo>
                      <a:pt x="6375" y="7625"/>
                      <a:pt x="6969" y="7937"/>
                      <a:pt x="7624" y="7937"/>
                    </a:cubicBezTo>
                    <a:cubicBezTo>
                      <a:pt x="8374" y="7937"/>
                      <a:pt x="9030" y="7531"/>
                      <a:pt x="9405" y="6937"/>
                    </a:cubicBezTo>
                    <a:cubicBezTo>
                      <a:pt x="9718" y="7468"/>
                      <a:pt x="10280" y="7812"/>
                      <a:pt x="10937" y="7812"/>
                    </a:cubicBezTo>
                    <a:cubicBezTo>
                      <a:pt x="11905" y="7812"/>
                      <a:pt x="12687" y="7062"/>
                      <a:pt x="12718" y="6093"/>
                    </a:cubicBezTo>
                    <a:cubicBezTo>
                      <a:pt x="12937" y="6250"/>
                      <a:pt x="13218" y="6343"/>
                      <a:pt x="13499" y="6343"/>
                    </a:cubicBezTo>
                    <a:cubicBezTo>
                      <a:pt x="14218" y="6343"/>
                      <a:pt x="14812" y="5750"/>
                      <a:pt x="14812" y="5031"/>
                    </a:cubicBezTo>
                    <a:cubicBezTo>
                      <a:pt x="14812" y="4312"/>
                      <a:pt x="14218" y="3719"/>
                      <a:pt x="13499" y="3719"/>
                    </a:cubicBezTo>
                  </a:path>
                </a:pathLst>
              </a:custGeom>
              <a:solidFill>
                <a:srgbClr val="00B050"/>
              </a:solidFill>
              <a:ln>
                <a:noFill/>
              </a:ln>
              <a:effectLst/>
            </p:spPr>
            <p:txBody>
              <a:bodyPr wrap="none" lIns="243785" tIns="121892" rIns="243785" bIns="121892" anchor="ctr"/>
              <a:lstStyle/>
              <a:p>
                <a:pPr defTabSz="1827154">
                  <a:defRPr/>
                </a:pPr>
                <a:r>
                  <a:rPr lang="zh-CN" altLang="en-US" sz="1400" b="1" kern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endParaRPr lang="en-US" sz="1400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2339748" y="2643758"/>
                <a:ext cx="81510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今天 </a:t>
                </a:r>
                <a:r>
                  <a:rPr lang="en-US" altLang="zh-CN" sz="1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2.0</a:t>
                </a:r>
                <a:endPara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4455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" y="304434"/>
            <a:ext cx="128588" cy="4286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83" tIns="34265" rIns="68483" bIns="34265" rtlCol="0" anchor="ctr"/>
          <a:lstStyle/>
          <a:p>
            <a:pPr algn="ctr" defTabSz="684759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32" name="Rectangle 10"/>
          <p:cNvSpPr/>
          <p:nvPr/>
        </p:nvSpPr>
        <p:spPr>
          <a:xfrm>
            <a:off x="0" y="1269948"/>
            <a:ext cx="9155224" cy="3325260"/>
          </a:xfrm>
          <a:prstGeom prst="rect">
            <a:avLst/>
          </a:prstGeom>
          <a:solidFill>
            <a:srgbClr val="1E2731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lIns="91403" tIns="45702" rIns="91403" bIns="45702" rtlCol="0" anchor="ctr"/>
          <a:lstStyle/>
          <a:p>
            <a:pPr algn="ctr" defTabSz="685543">
              <a:defRPr/>
            </a:pPr>
            <a:endParaRPr lang="en-US" sz="1400" kern="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33" name="Group 6"/>
          <p:cNvGrpSpPr/>
          <p:nvPr/>
        </p:nvGrpSpPr>
        <p:grpSpPr>
          <a:xfrm>
            <a:off x="2312169" y="381911"/>
            <a:ext cx="4636095" cy="578878"/>
            <a:chOff x="6143588" y="1018430"/>
            <a:chExt cx="12359700" cy="1543674"/>
          </a:xfrm>
        </p:grpSpPr>
        <p:sp>
          <p:nvSpPr>
            <p:cNvPr id="34" name="TextBox 33"/>
            <p:cNvSpPr txBox="1"/>
            <p:nvPr/>
          </p:nvSpPr>
          <p:spPr>
            <a:xfrm>
              <a:off x="6143588" y="1018430"/>
              <a:ext cx="12359700" cy="1231058"/>
            </a:xfrm>
            <a:prstGeom prst="rect">
              <a:avLst/>
            </a:prstGeom>
            <a:noFill/>
          </p:spPr>
          <p:txBody>
            <a:bodyPr wrap="square" lIns="91422" tIns="45711" rIns="91422" bIns="45711" rtlCol="0">
              <a:spAutoFit/>
            </a:bodyPr>
            <a:lstStyle/>
            <a:p>
              <a:pPr algn="ctr" defTabSz="685543"/>
              <a:r>
                <a:rPr lang="zh-CN" altLang="en-US" sz="2400" b="1" dirty="0">
                  <a:solidFill>
                    <a:srgbClr val="0033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名企实习计划带来的“三赢价值”</a:t>
              </a:r>
              <a:endParaRPr lang="id-ID" sz="2400" b="1" kern="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parajita" panose="020B0604020202020204" pitchFamily="34" charset="0"/>
              </a:endParaRPr>
            </a:p>
          </p:txBody>
        </p:sp>
        <p:sp>
          <p:nvSpPr>
            <p:cNvPr id="35" name="Rectangle 8"/>
            <p:cNvSpPr/>
            <p:nvPr/>
          </p:nvSpPr>
          <p:spPr>
            <a:xfrm>
              <a:off x="11412311" y="2470667"/>
              <a:ext cx="1553038" cy="91437"/>
            </a:xfrm>
            <a:prstGeom prst="rect">
              <a:avLst/>
            </a:prstGeom>
            <a:solidFill>
              <a:srgbClr val="445469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91339" tIns="45672" rIns="91339" bIns="45672" rtlCol="0" anchor="ctr"/>
            <a:lstStyle/>
            <a:p>
              <a:pPr algn="ctr" defTabSz="685543">
                <a:defRPr/>
              </a:pPr>
              <a:endParaRPr lang="en-US" sz="1400" kern="0" dirty="0">
                <a:solidFill>
                  <a:srgbClr val="9BBB5C"/>
                </a:solidFill>
                <a:latin typeface="Open Sans Light"/>
              </a:endParaRPr>
            </a:p>
          </p:txBody>
        </p:sp>
      </p:grpSp>
      <p:cxnSp>
        <p:nvCxnSpPr>
          <p:cNvPr id="38" name="Straight Connector 81"/>
          <p:cNvCxnSpPr/>
          <p:nvPr/>
        </p:nvCxnSpPr>
        <p:spPr>
          <a:xfrm>
            <a:off x="7236296" y="2067695"/>
            <a:ext cx="0" cy="1336769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85000"/>
              </a:sysClr>
            </a:solidFill>
            <a:prstDash val="sysDot"/>
            <a:miter lim="800000"/>
          </a:ln>
          <a:effectLst/>
        </p:spPr>
      </p:cxnSp>
      <p:cxnSp>
        <p:nvCxnSpPr>
          <p:cNvPr id="44" name="Straight Connector 82"/>
          <p:cNvCxnSpPr/>
          <p:nvPr/>
        </p:nvCxnSpPr>
        <p:spPr>
          <a:xfrm>
            <a:off x="5364088" y="2076986"/>
            <a:ext cx="0" cy="133677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85000"/>
              </a:sysClr>
            </a:solidFill>
            <a:prstDash val="sysDot"/>
            <a:miter lim="800000"/>
          </a:ln>
          <a:effectLst/>
        </p:spPr>
      </p:cxnSp>
      <p:grpSp>
        <p:nvGrpSpPr>
          <p:cNvPr id="21" name="组合 20"/>
          <p:cNvGrpSpPr/>
          <p:nvPr/>
        </p:nvGrpSpPr>
        <p:grpSpPr>
          <a:xfrm>
            <a:off x="5349382" y="1671710"/>
            <a:ext cx="1814906" cy="1970868"/>
            <a:chOff x="3923928" y="1671710"/>
            <a:chExt cx="1353447" cy="1970868"/>
          </a:xfrm>
        </p:grpSpPr>
        <p:sp>
          <p:nvSpPr>
            <p:cNvPr id="39" name="TextBox 30"/>
            <p:cNvSpPr txBox="1">
              <a:spLocks noChangeArrowheads="1"/>
            </p:cNvSpPr>
            <p:nvPr/>
          </p:nvSpPr>
          <p:spPr bwMode="auto">
            <a:xfrm>
              <a:off x="3923928" y="2773109"/>
              <a:ext cx="1353447" cy="869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numCol="1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9pPr>
            </a:lstStyle>
            <a:p>
              <a:pPr marL="177676" indent="-177676" fontAlgn="base">
                <a:lnSpc>
                  <a:spcPct val="200000"/>
                </a:lnSpc>
                <a:spcBef>
                  <a:spcPts val="25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r>
                <a:rPr lang="zh-CN" altLang="en-US" sz="12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实习实践 </a:t>
              </a:r>
              <a:r>
                <a:rPr lang="en-US" altLang="zh-CN" sz="12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 </a:t>
              </a:r>
              <a:r>
                <a:rPr lang="zh-CN" altLang="zh-CN" sz="12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促进就业</a:t>
              </a:r>
              <a:endParaRPr lang="en-US" altLang="zh-CN" sz="1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7676" indent="-177676" fontAlgn="base">
                <a:lnSpc>
                  <a:spcPct val="200000"/>
                </a:lnSpc>
                <a:spcBef>
                  <a:spcPts val="25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r>
                <a:rPr lang="zh-CN" altLang="en-US" sz="12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规避风险 </a:t>
              </a:r>
              <a:r>
                <a:rPr lang="en-US" altLang="zh-CN" sz="12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 </a:t>
              </a:r>
              <a:r>
                <a:rPr lang="zh-CN" altLang="en-US" sz="12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减少纠纷</a:t>
              </a:r>
              <a:endParaRPr lang="zh-CN" altLang="zh-CN" sz="1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TextBox 31"/>
            <p:cNvSpPr txBox="1">
              <a:spLocks noChangeArrowheads="1"/>
            </p:cNvSpPr>
            <p:nvPr/>
          </p:nvSpPr>
          <p:spPr bwMode="auto">
            <a:xfrm>
              <a:off x="3947402" y="2289815"/>
              <a:ext cx="1317223" cy="35394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9pPr>
            </a:lstStyle>
            <a:p>
              <a:pPr algn="ctr" defTabSz="685543" eaLnBrk="1" hangingPunct="1">
                <a:defRPr/>
              </a:pPr>
              <a:r>
                <a:rPr lang="zh-CN" altLang="en-US" sz="1700" b="1" kern="0" dirty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/>
                </a:rPr>
                <a:t>对学校</a:t>
              </a:r>
              <a:endParaRPr lang="id-ID" sz="1700" b="1" kern="0" dirty="0">
                <a:solidFill>
                  <a:prstClr val="white">
                    <a:lumMod val="8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endParaRPr>
            </a:p>
          </p:txBody>
        </p:sp>
        <p:sp>
          <p:nvSpPr>
            <p:cNvPr id="41" name="Rounded Rectangle 87"/>
            <p:cNvSpPr/>
            <p:nvPr/>
          </p:nvSpPr>
          <p:spPr>
            <a:xfrm>
              <a:off x="4037521" y="2682848"/>
              <a:ext cx="1142109" cy="32918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8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219419" tIns="109710" rIns="219419" bIns="109710" rtlCol="0" anchor="ctr"/>
            <a:lstStyle/>
            <a:p>
              <a:pPr algn="ctr" defTabSz="685543">
                <a:defRPr/>
              </a:pPr>
              <a:endParaRPr lang="bg-BG" sz="1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5" name="Picture 2" descr="C:\Users\cui.yi\Desktop\院校.png"/>
            <p:cNvPicPr preferRelativeResize="0"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64488" y="1671710"/>
              <a:ext cx="453708" cy="608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组合 12"/>
          <p:cNvGrpSpPr/>
          <p:nvPr/>
        </p:nvGrpSpPr>
        <p:grpSpPr>
          <a:xfrm>
            <a:off x="7280654" y="1636283"/>
            <a:ext cx="1899858" cy="2006295"/>
            <a:chOff x="5522809" y="1636283"/>
            <a:chExt cx="1467810" cy="2006295"/>
          </a:xfrm>
        </p:grpSpPr>
        <p:sp>
          <p:nvSpPr>
            <p:cNvPr id="62" name="TextBox 30"/>
            <p:cNvSpPr txBox="1">
              <a:spLocks noChangeArrowheads="1"/>
            </p:cNvSpPr>
            <p:nvPr/>
          </p:nvSpPr>
          <p:spPr bwMode="auto">
            <a:xfrm>
              <a:off x="5522809" y="2773109"/>
              <a:ext cx="1467810" cy="869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numCol="1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9pPr>
            </a:lstStyle>
            <a:p>
              <a:pPr marL="177676" indent="-177676" fontAlgn="base">
                <a:lnSpc>
                  <a:spcPct val="200000"/>
                </a:lnSpc>
                <a:spcBef>
                  <a:spcPts val="25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r>
                <a:rPr lang="zh-CN" altLang="en-US" sz="12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国内就业</a:t>
              </a:r>
              <a:r>
                <a:rPr lang="en-US" altLang="zh-CN" sz="12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- </a:t>
              </a:r>
              <a:r>
                <a:rPr lang="zh-CN" altLang="en-US" sz="12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实践经验</a:t>
              </a:r>
              <a:endParaRPr lang="en-US" altLang="zh-CN" sz="1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7676" indent="-177676" fontAlgn="base">
                <a:lnSpc>
                  <a:spcPct val="200000"/>
                </a:lnSpc>
                <a:spcBef>
                  <a:spcPts val="25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r>
                <a:rPr lang="zh-CN" altLang="en-US" sz="12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即将留学 </a:t>
              </a:r>
              <a:r>
                <a:rPr lang="en-US" altLang="zh-CN" sz="12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 </a:t>
              </a:r>
              <a:r>
                <a:rPr lang="zh-CN" altLang="en-US" sz="12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背景提升</a:t>
              </a:r>
              <a:endParaRPr lang="en-US" altLang="zh-CN" sz="1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TextBox 31"/>
            <p:cNvSpPr txBox="1">
              <a:spLocks noChangeArrowheads="1"/>
            </p:cNvSpPr>
            <p:nvPr/>
          </p:nvSpPr>
          <p:spPr bwMode="auto">
            <a:xfrm>
              <a:off x="5546283" y="2289815"/>
              <a:ext cx="1317223" cy="35394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9pPr>
            </a:lstStyle>
            <a:p>
              <a:pPr algn="ctr" defTabSz="685543" eaLnBrk="1" hangingPunct="1">
                <a:defRPr/>
              </a:pPr>
              <a:r>
                <a:rPr lang="zh-CN" altLang="en-US" sz="1700" b="1" kern="0" dirty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/>
                </a:rPr>
                <a:t>对学生</a:t>
              </a:r>
              <a:endParaRPr lang="id-ID" sz="1700" b="1" kern="0" dirty="0">
                <a:solidFill>
                  <a:prstClr val="white">
                    <a:lumMod val="8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endParaRPr>
            </a:p>
          </p:txBody>
        </p:sp>
        <p:sp>
          <p:nvSpPr>
            <p:cNvPr id="64" name="Rounded Rectangle 87"/>
            <p:cNvSpPr/>
            <p:nvPr/>
          </p:nvSpPr>
          <p:spPr>
            <a:xfrm>
              <a:off x="5636402" y="2682848"/>
              <a:ext cx="1142109" cy="32918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8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219419" tIns="109710" rIns="219419" bIns="109710" rtlCol="0" anchor="ctr"/>
            <a:lstStyle/>
            <a:p>
              <a:pPr algn="ctr" defTabSz="685543">
                <a:defRPr/>
              </a:pPr>
              <a:endParaRPr lang="bg-BG" sz="1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6" name="Picture 3" descr="C:\Users\cui.yi\Desktop\学生.png"/>
            <p:cNvPicPr preferRelativeResize="0"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64250" y="1636283"/>
              <a:ext cx="470043" cy="608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3794617" y="1645575"/>
            <a:ext cx="1582960" cy="2006295"/>
            <a:chOff x="7236296" y="1636283"/>
            <a:chExt cx="1353447" cy="2006295"/>
          </a:xfrm>
        </p:grpSpPr>
        <p:sp>
          <p:nvSpPr>
            <p:cNvPr id="57" name="TextBox 30"/>
            <p:cNvSpPr txBox="1">
              <a:spLocks noChangeArrowheads="1"/>
            </p:cNvSpPr>
            <p:nvPr/>
          </p:nvSpPr>
          <p:spPr bwMode="auto">
            <a:xfrm>
              <a:off x="7236296" y="2773109"/>
              <a:ext cx="1353447" cy="869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numCol="1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9pPr>
            </a:lstStyle>
            <a:p>
              <a:pPr marL="177676" indent="-177676" fontAlgn="base">
                <a:lnSpc>
                  <a:spcPct val="200000"/>
                </a:lnSpc>
                <a:spcBef>
                  <a:spcPts val="25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r>
                <a:rPr lang="zh-CN" altLang="en-US" sz="12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初级人才储备</a:t>
              </a:r>
              <a:endParaRPr lang="en-US" altLang="zh-CN" sz="1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7676" indent="-177676" fontAlgn="base">
                <a:lnSpc>
                  <a:spcPct val="200000"/>
                </a:lnSpc>
                <a:spcBef>
                  <a:spcPts val="25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r>
                <a:rPr lang="zh-CN" altLang="en-US" sz="12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提升雇主品牌</a:t>
              </a:r>
              <a:endParaRPr lang="en-US" altLang="zh-CN" sz="1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TextBox 31"/>
            <p:cNvSpPr txBox="1">
              <a:spLocks noChangeArrowheads="1"/>
            </p:cNvSpPr>
            <p:nvPr/>
          </p:nvSpPr>
          <p:spPr bwMode="auto">
            <a:xfrm>
              <a:off x="7259770" y="2289815"/>
              <a:ext cx="1317223" cy="35394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9pPr>
            </a:lstStyle>
            <a:p>
              <a:pPr algn="ctr" defTabSz="685543" eaLnBrk="1" hangingPunct="1">
                <a:defRPr/>
              </a:pPr>
              <a:r>
                <a:rPr lang="zh-CN" altLang="en-US" sz="1700" b="1" kern="0" dirty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/>
                </a:rPr>
                <a:t>对企业</a:t>
              </a:r>
              <a:endParaRPr lang="id-ID" sz="1700" b="1" kern="0" dirty="0">
                <a:solidFill>
                  <a:prstClr val="white">
                    <a:lumMod val="8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endParaRPr>
            </a:p>
          </p:txBody>
        </p:sp>
        <p:sp>
          <p:nvSpPr>
            <p:cNvPr id="59" name="Rounded Rectangle 87"/>
            <p:cNvSpPr/>
            <p:nvPr/>
          </p:nvSpPr>
          <p:spPr>
            <a:xfrm>
              <a:off x="7349889" y="2682848"/>
              <a:ext cx="1142109" cy="32918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8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219419" tIns="109710" rIns="219419" bIns="109710" rtlCol="0" anchor="ctr"/>
            <a:lstStyle/>
            <a:p>
              <a:pPr algn="ctr" defTabSz="685543">
                <a:defRPr/>
              </a:pPr>
              <a:endParaRPr lang="bg-BG" sz="1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7" name="Picture 4" descr="C:\Users\cui.yi\Desktop\公司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103" y="1636283"/>
              <a:ext cx="609600" cy="609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282760"/>
            <a:ext cx="3477174" cy="331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032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" y="304434"/>
            <a:ext cx="128588" cy="4286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83" tIns="34265" rIns="68483" bIns="34265" rtlCol="0" anchor="ctr"/>
          <a:lstStyle/>
          <a:p>
            <a:pPr algn="ctr" defTabSz="684759"/>
            <a:endParaRPr lang="zh-CN" altLang="en-US" sz="1400">
              <a:solidFill>
                <a:prstClr val="white"/>
              </a:solidFill>
            </a:endParaRPr>
          </a:p>
        </p:txBody>
      </p:sp>
      <p:cxnSp>
        <p:nvCxnSpPr>
          <p:cNvPr id="14" name="Straight Connector 22"/>
          <p:cNvCxnSpPr>
            <a:cxnSpLocks/>
            <a:stCxn id="16" idx="6"/>
          </p:cNvCxnSpPr>
          <p:nvPr/>
        </p:nvCxnSpPr>
        <p:spPr>
          <a:xfrm>
            <a:off x="5511023" y="2387326"/>
            <a:ext cx="1247171" cy="0"/>
          </a:xfrm>
          <a:prstGeom prst="line">
            <a:avLst/>
          </a:prstGeom>
          <a:ln w="571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24"/>
          <p:cNvCxnSpPr>
            <a:cxnSpLocks/>
          </p:cNvCxnSpPr>
          <p:nvPr/>
        </p:nvCxnSpPr>
        <p:spPr>
          <a:xfrm>
            <a:off x="2100697" y="2384737"/>
            <a:ext cx="1247171" cy="0"/>
          </a:xfrm>
          <a:prstGeom prst="line">
            <a:avLst/>
          </a:prstGeom>
          <a:ln w="571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9"/>
          <p:cNvSpPr/>
          <p:nvPr/>
        </p:nvSpPr>
        <p:spPr bwMode="auto">
          <a:xfrm>
            <a:off x="3396634" y="1347615"/>
            <a:ext cx="2114385" cy="2079423"/>
          </a:xfrm>
          <a:prstGeom prst="ellipse">
            <a:avLst/>
          </a:prstGeom>
          <a:solidFill>
            <a:schemeClr val="bg1">
              <a:lumMod val="90000"/>
            </a:schemeClr>
          </a:solidFill>
          <a:ln w="285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752" tIns="146202" rIns="182752" bIns="14620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84985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kern="0" dirty="0" err="1">
              <a:solidFill>
                <a:srgbClr val="FF0000"/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9" name="Picture 2" descr="C:\Users\wu.xiao\Desktop\TM截图20150413161025.bmp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94753" y="1961990"/>
            <a:ext cx="718146" cy="850670"/>
          </a:xfrm>
          <a:prstGeom prst="rect">
            <a:avLst/>
          </a:prstGeom>
          <a:noFill/>
        </p:spPr>
      </p:pic>
      <p:sp>
        <p:nvSpPr>
          <p:cNvPr id="21" name="文本框 26"/>
          <p:cNvSpPr txBox="1"/>
          <p:nvPr/>
        </p:nvSpPr>
        <p:spPr>
          <a:xfrm>
            <a:off x="499547" y="3813248"/>
            <a:ext cx="8084124" cy="646260"/>
          </a:xfrm>
          <a:prstGeom prst="rect">
            <a:avLst/>
          </a:prstGeom>
          <a:noFill/>
        </p:spPr>
        <p:txBody>
          <a:bodyPr wrap="none" lIns="91370" tIns="45685" rIns="91370" bIns="45685" rtlCol="0">
            <a:spAutoFit/>
          </a:bodyPr>
          <a:lstStyle>
            <a:defPPr>
              <a:defRPr lang="zh-CN"/>
            </a:defPPr>
            <a:lvl1pPr>
              <a:defRPr kumimoji="1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iti SC Light"/>
              </a:defRPr>
            </a:lvl1pPr>
          </a:lstStyle>
          <a:p>
            <a:pPr algn="ctr" defTabSz="456846"/>
            <a:r>
              <a:rPr lang="zh-CN" altLang="en-US" sz="2800" b="1" dirty="0">
                <a:solidFill>
                  <a:srgbClr val="002060"/>
                </a:solidFill>
                <a:latin typeface="微软雅黑"/>
                <a:ea typeface="微软雅黑"/>
                <a:cs typeface="微软雅黑"/>
              </a:rPr>
              <a:t>连接国内外</a:t>
            </a:r>
            <a:r>
              <a:rPr lang="zh-CN" altLang="en-US" sz="3600" b="1" dirty="0">
                <a:solidFill>
                  <a:srgbClr val="C00000"/>
                </a:solidFill>
                <a:latin typeface="微软雅黑"/>
                <a:ea typeface="微软雅黑"/>
                <a:cs typeface="微软雅黑"/>
              </a:rPr>
              <a:t>企业</a:t>
            </a:r>
            <a:r>
              <a:rPr lang="zh-CN" altLang="en-US" sz="2800" b="1" dirty="0">
                <a:solidFill>
                  <a:srgbClr val="002060"/>
                </a:solidFill>
                <a:latin typeface="微软雅黑"/>
                <a:ea typeface="微软雅黑"/>
                <a:cs typeface="微软雅黑"/>
              </a:rPr>
              <a:t>和</a:t>
            </a:r>
            <a:r>
              <a:rPr lang="zh-CN" altLang="en-US" sz="3600" b="1" dirty="0">
                <a:solidFill>
                  <a:srgbClr val="C00000"/>
                </a:solidFill>
                <a:latin typeface="微软雅黑"/>
                <a:ea typeface="微软雅黑"/>
                <a:cs typeface="微软雅黑"/>
              </a:rPr>
              <a:t>院校、学生</a:t>
            </a:r>
            <a:r>
              <a:rPr lang="zh-CN" altLang="en-US" sz="2800" b="1" dirty="0">
                <a:solidFill>
                  <a:srgbClr val="002060"/>
                </a:solidFill>
                <a:latin typeface="微软雅黑"/>
                <a:ea typeface="微软雅黑"/>
                <a:cs typeface="微软雅黑"/>
              </a:rPr>
              <a:t>的实习服务平台</a:t>
            </a:r>
          </a:p>
        </p:txBody>
      </p:sp>
      <p:sp>
        <p:nvSpPr>
          <p:cNvPr id="17" name="标题 9"/>
          <p:cNvSpPr>
            <a:spLocks noGrp="1"/>
          </p:cNvSpPr>
          <p:nvPr>
            <p:ph type="title"/>
          </p:nvPr>
        </p:nvSpPr>
        <p:spPr>
          <a:xfrm>
            <a:off x="457209" y="274452"/>
            <a:ext cx="4042789" cy="488586"/>
          </a:xfrm>
        </p:spPr>
        <p:txBody>
          <a:bodyPr>
            <a:noAutofit/>
          </a:bodyPr>
          <a:lstStyle/>
          <a:p>
            <a:r>
              <a:rPr lang="en-US" altLang="zh-CN" sz="2400" b="1" dirty="0"/>
              <a:t>FESCO</a:t>
            </a:r>
            <a:r>
              <a:rPr lang="zh-CN" altLang="en-US" sz="2400" b="1" dirty="0"/>
              <a:t>名企实习计划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77469" y="1613268"/>
            <a:ext cx="1774251" cy="1750570"/>
            <a:chOff x="6758188" y="1613268"/>
            <a:chExt cx="1774251" cy="1750570"/>
          </a:xfrm>
        </p:grpSpPr>
        <p:sp>
          <p:nvSpPr>
            <p:cNvPr id="13" name="Freeform 41"/>
            <p:cNvSpPr>
              <a:spLocks noChangeAspect="1"/>
            </p:cNvSpPr>
            <p:nvPr/>
          </p:nvSpPr>
          <p:spPr bwMode="black">
            <a:xfrm>
              <a:off x="6758188" y="1613268"/>
              <a:ext cx="1774251" cy="1750570"/>
            </a:xfrm>
            <a:custGeom>
              <a:avLst/>
              <a:gdLst>
                <a:gd name="connsiteX0" fmla="*/ 427036 w 1971675"/>
                <a:gd name="connsiteY0" fmla="*/ 1374775 h 1409700"/>
                <a:gd name="connsiteX1" fmla="*/ 1544636 w 1971675"/>
                <a:gd name="connsiteY1" fmla="*/ 1374775 h 1409700"/>
                <a:gd name="connsiteX2" fmla="*/ 1544636 w 1971675"/>
                <a:gd name="connsiteY2" fmla="*/ 1409700 h 1409700"/>
                <a:gd name="connsiteX3" fmla="*/ 427036 w 1971675"/>
                <a:gd name="connsiteY3" fmla="*/ 1409700 h 1409700"/>
                <a:gd name="connsiteX4" fmla="*/ 104775 w 1971675"/>
                <a:gd name="connsiteY4" fmla="*/ 104775 h 1409700"/>
                <a:gd name="connsiteX5" fmla="*/ 104775 w 1971675"/>
                <a:gd name="connsiteY5" fmla="*/ 1028700 h 1409700"/>
                <a:gd name="connsiteX6" fmla="*/ 761999 w 1971675"/>
                <a:gd name="connsiteY6" fmla="*/ 1028700 h 1409700"/>
                <a:gd name="connsiteX7" fmla="*/ 1198562 w 1971675"/>
                <a:gd name="connsiteY7" fmla="*/ 1028700 h 1409700"/>
                <a:gd name="connsiteX8" fmla="*/ 1879600 w 1971675"/>
                <a:gd name="connsiteY8" fmla="*/ 1028700 h 1409700"/>
                <a:gd name="connsiteX9" fmla="*/ 1879600 w 1971675"/>
                <a:gd name="connsiteY9" fmla="*/ 104775 h 1409700"/>
                <a:gd name="connsiteX10" fmla="*/ 985837 w 1971675"/>
                <a:gd name="connsiteY10" fmla="*/ 23812 h 1409700"/>
                <a:gd name="connsiteX11" fmla="*/ 957262 w 1971675"/>
                <a:gd name="connsiteY11" fmla="*/ 46831 h 1409700"/>
                <a:gd name="connsiteX12" fmla="*/ 985837 w 1971675"/>
                <a:gd name="connsiteY12" fmla="*/ 69850 h 1409700"/>
                <a:gd name="connsiteX13" fmla="*/ 1014412 w 1971675"/>
                <a:gd name="connsiteY13" fmla="*/ 46831 h 1409700"/>
                <a:gd name="connsiteX14" fmla="*/ 985837 w 1971675"/>
                <a:gd name="connsiteY14" fmla="*/ 23812 h 1409700"/>
                <a:gd name="connsiteX15" fmla="*/ 103772 w 1971675"/>
                <a:gd name="connsiteY15" fmla="*/ 0 h 1409700"/>
                <a:gd name="connsiteX16" fmla="*/ 1856372 w 1971675"/>
                <a:gd name="connsiteY16" fmla="*/ 0 h 1409700"/>
                <a:gd name="connsiteX17" fmla="*/ 1971675 w 1971675"/>
                <a:gd name="connsiteY17" fmla="*/ 103909 h 1409700"/>
                <a:gd name="connsiteX18" fmla="*/ 1971675 w 1971675"/>
                <a:gd name="connsiteY18" fmla="*/ 1027546 h 1409700"/>
                <a:gd name="connsiteX19" fmla="*/ 1856372 w 1971675"/>
                <a:gd name="connsiteY19" fmla="*/ 1143000 h 1409700"/>
                <a:gd name="connsiteX20" fmla="*/ 1277877 w 1971675"/>
                <a:gd name="connsiteY20" fmla="*/ 1143000 h 1409700"/>
                <a:gd name="connsiteX21" fmla="*/ 1198562 w 1971675"/>
                <a:gd name="connsiteY21" fmla="*/ 1143000 h 1409700"/>
                <a:gd name="connsiteX22" fmla="*/ 1198562 w 1971675"/>
                <a:gd name="connsiteY22" fmla="*/ 1212850 h 1409700"/>
                <a:gd name="connsiteX23" fmla="*/ 1198562 w 1971675"/>
                <a:gd name="connsiteY23" fmla="*/ 1258887 h 1409700"/>
                <a:gd name="connsiteX24" fmla="*/ 1452561 w 1971675"/>
                <a:gd name="connsiteY24" fmla="*/ 1258887 h 1409700"/>
                <a:gd name="connsiteX25" fmla="*/ 1544636 w 1971675"/>
                <a:gd name="connsiteY25" fmla="*/ 1374774 h 1409700"/>
                <a:gd name="connsiteX26" fmla="*/ 427036 w 1971675"/>
                <a:gd name="connsiteY26" fmla="*/ 1374774 h 1409700"/>
                <a:gd name="connsiteX27" fmla="*/ 519111 w 1971675"/>
                <a:gd name="connsiteY27" fmla="*/ 1258887 h 1409700"/>
                <a:gd name="connsiteX28" fmla="*/ 761999 w 1971675"/>
                <a:gd name="connsiteY28" fmla="*/ 1258887 h 1409700"/>
                <a:gd name="connsiteX29" fmla="*/ 761999 w 1971675"/>
                <a:gd name="connsiteY29" fmla="*/ 1212850 h 1409700"/>
                <a:gd name="connsiteX30" fmla="*/ 761999 w 1971675"/>
                <a:gd name="connsiteY30" fmla="*/ 1143000 h 1409700"/>
                <a:gd name="connsiteX31" fmla="*/ 673281 w 1971675"/>
                <a:gd name="connsiteY31" fmla="*/ 1143000 h 1409700"/>
                <a:gd name="connsiteX32" fmla="*/ 103772 w 1971675"/>
                <a:gd name="connsiteY32" fmla="*/ 1143000 h 1409700"/>
                <a:gd name="connsiteX33" fmla="*/ 0 w 1971675"/>
                <a:gd name="connsiteY33" fmla="*/ 1027546 h 1409700"/>
                <a:gd name="connsiteX34" fmla="*/ 0 w 1971675"/>
                <a:gd name="connsiteY34" fmla="*/ 103909 h 1409700"/>
                <a:gd name="connsiteX35" fmla="*/ 103772 w 1971675"/>
                <a:gd name="connsiteY35" fmla="*/ 0 h 140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971675" h="1409700">
                  <a:moveTo>
                    <a:pt x="427036" y="1374775"/>
                  </a:moveTo>
                  <a:lnTo>
                    <a:pt x="1544636" y="1374775"/>
                  </a:lnTo>
                  <a:lnTo>
                    <a:pt x="1544636" y="1409700"/>
                  </a:lnTo>
                  <a:lnTo>
                    <a:pt x="427036" y="1409700"/>
                  </a:lnTo>
                  <a:close/>
                  <a:moveTo>
                    <a:pt x="104775" y="104775"/>
                  </a:moveTo>
                  <a:lnTo>
                    <a:pt x="104775" y="1028700"/>
                  </a:lnTo>
                  <a:lnTo>
                    <a:pt x="761999" y="1028700"/>
                  </a:lnTo>
                  <a:lnTo>
                    <a:pt x="1198562" y="1028700"/>
                  </a:lnTo>
                  <a:lnTo>
                    <a:pt x="1879600" y="1028700"/>
                  </a:lnTo>
                  <a:lnTo>
                    <a:pt x="1879600" y="104775"/>
                  </a:lnTo>
                  <a:close/>
                  <a:moveTo>
                    <a:pt x="985837" y="23812"/>
                  </a:moveTo>
                  <a:cubicBezTo>
                    <a:pt x="970055" y="23812"/>
                    <a:pt x="957262" y="34118"/>
                    <a:pt x="957262" y="46831"/>
                  </a:cubicBezTo>
                  <a:cubicBezTo>
                    <a:pt x="957262" y="59544"/>
                    <a:pt x="970055" y="69850"/>
                    <a:pt x="985837" y="69850"/>
                  </a:cubicBezTo>
                  <a:cubicBezTo>
                    <a:pt x="1001619" y="69850"/>
                    <a:pt x="1014412" y="59544"/>
                    <a:pt x="1014412" y="46831"/>
                  </a:cubicBezTo>
                  <a:cubicBezTo>
                    <a:pt x="1014412" y="34118"/>
                    <a:pt x="1001619" y="23812"/>
                    <a:pt x="985837" y="23812"/>
                  </a:cubicBezTo>
                  <a:close/>
                  <a:moveTo>
                    <a:pt x="103772" y="0"/>
                  </a:moveTo>
                  <a:cubicBezTo>
                    <a:pt x="1856372" y="0"/>
                    <a:pt x="1856372" y="0"/>
                    <a:pt x="1856372" y="0"/>
                  </a:cubicBezTo>
                  <a:cubicBezTo>
                    <a:pt x="1925554" y="0"/>
                    <a:pt x="1971675" y="46182"/>
                    <a:pt x="1971675" y="103909"/>
                  </a:cubicBezTo>
                  <a:lnTo>
                    <a:pt x="1971675" y="1027546"/>
                  </a:lnTo>
                  <a:cubicBezTo>
                    <a:pt x="1971675" y="1085273"/>
                    <a:pt x="1925554" y="1143000"/>
                    <a:pt x="1856372" y="1143000"/>
                  </a:cubicBezTo>
                  <a:cubicBezTo>
                    <a:pt x="1637297" y="1143000"/>
                    <a:pt x="1445606" y="1143000"/>
                    <a:pt x="1277877" y="1143000"/>
                  </a:cubicBezTo>
                  <a:lnTo>
                    <a:pt x="1198562" y="1143000"/>
                  </a:lnTo>
                  <a:lnTo>
                    <a:pt x="1198562" y="1212850"/>
                  </a:lnTo>
                  <a:lnTo>
                    <a:pt x="1198562" y="1258887"/>
                  </a:lnTo>
                  <a:lnTo>
                    <a:pt x="1452561" y="1258887"/>
                  </a:lnTo>
                  <a:lnTo>
                    <a:pt x="1544636" y="1374774"/>
                  </a:lnTo>
                  <a:lnTo>
                    <a:pt x="427036" y="1374774"/>
                  </a:lnTo>
                  <a:lnTo>
                    <a:pt x="519111" y="1258887"/>
                  </a:lnTo>
                  <a:lnTo>
                    <a:pt x="761999" y="1258887"/>
                  </a:lnTo>
                  <a:lnTo>
                    <a:pt x="761999" y="1212850"/>
                  </a:lnTo>
                  <a:lnTo>
                    <a:pt x="761999" y="1143000"/>
                  </a:lnTo>
                  <a:lnTo>
                    <a:pt x="673281" y="1143000"/>
                  </a:lnTo>
                  <a:cubicBezTo>
                    <a:pt x="103772" y="1143000"/>
                    <a:pt x="103772" y="1143000"/>
                    <a:pt x="103772" y="1143000"/>
                  </a:cubicBezTo>
                  <a:cubicBezTo>
                    <a:pt x="46121" y="1143000"/>
                    <a:pt x="0" y="1085273"/>
                    <a:pt x="0" y="1027546"/>
                  </a:cubicBezTo>
                  <a:cubicBezTo>
                    <a:pt x="0" y="103909"/>
                    <a:pt x="0" y="103909"/>
                    <a:pt x="0" y="103909"/>
                  </a:cubicBezTo>
                  <a:cubicBezTo>
                    <a:pt x="0" y="46182"/>
                    <a:pt x="46121" y="0"/>
                    <a:pt x="103772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  <a:headEnd type="none" w="med" len="med"/>
              <a:tailEnd type="none" w="med" len="med"/>
            </a:ln>
            <a:effectLst/>
            <a:ex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4985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8194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4248" y="1855040"/>
              <a:ext cx="1702844" cy="1076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" name="组合 3"/>
          <p:cNvGrpSpPr/>
          <p:nvPr/>
        </p:nvGrpSpPr>
        <p:grpSpPr>
          <a:xfrm>
            <a:off x="6948818" y="1468804"/>
            <a:ext cx="1583622" cy="1895034"/>
            <a:chOff x="524299" y="1275606"/>
            <a:chExt cx="1583622" cy="1895034"/>
          </a:xfrm>
        </p:grpSpPr>
        <p:pic>
          <p:nvPicPr>
            <p:cNvPr id="8195" name="Picture 3" descr="C:\Users\cui.yi\Downloads\on-campus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299" y="1275606"/>
              <a:ext cx="1583622" cy="12822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196" name="Picture 4" descr="C:\Users\cui.yi\Downloads\大学生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472" y="2571750"/>
              <a:ext cx="529994" cy="5988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4" descr="C:\Users\cui.yi\Downloads\大学生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1113" y="2571750"/>
              <a:ext cx="529994" cy="5988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4" descr="C:\Users\cui.yi\Downloads\大学生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0699" y="2571750"/>
              <a:ext cx="529994" cy="5988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117744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" y="304434"/>
            <a:ext cx="128588" cy="4286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83" tIns="34265" rIns="68483" bIns="34265" rtlCol="0" anchor="ctr"/>
          <a:lstStyle/>
          <a:p>
            <a:pPr algn="ctr" defTabSz="684759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7" name="标题 9"/>
          <p:cNvSpPr>
            <a:spLocks noGrp="1"/>
          </p:cNvSpPr>
          <p:nvPr>
            <p:ph type="title"/>
          </p:nvPr>
        </p:nvSpPr>
        <p:spPr>
          <a:xfrm>
            <a:off x="457209" y="274452"/>
            <a:ext cx="4042789" cy="488586"/>
          </a:xfrm>
        </p:spPr>
        <p:txBody>
          <a:bodyPr>
            <a:noAutofit/>
          </a:bodyPr>
          <a:lstStyle/>
          <a:p>
            <a:r>
              <a:rPr lang="zh-CN" altLang="en-US" sz="2400" b="1" dirty="0"/>
              <a:t>职位发布渠道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51520" y="987574"/>
            <a:ext cx="3528392" cy="3831788"/>
            <a:chOff x="482666" y="987574"/>
            <a:chExt cx="4017326" cy="3831788"/>
          </a:xfrm>
        </p:grpSpPr>
        <p:pic>
          <p:nvPicPr>
            <p:cNvPr id="18" name="Picture 2" descr="C:\Users\cui.yi\Desktop\BPO-档案管理外包服务-共享服务平台-公司福利体检-人事福利外包_北京外企人力资源服务有限公司（F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26" r="10196" b="24317"/>
            <a:stretch/>
          </p:blipFill>
          <p:spPr bwMode="auto">
            <a:xfrm>
              <a:off x="482666" y="987574"/>
              <a:ext cx="4017326" cy="38317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42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1912"/>
            <a:stretch/>
          </p:blipFill>
          <p:spPr bwMode="auto">
            <a:xfrm>
              <a:off x="1663072" y="4149225"/>
              <a:ext cx="1735200" cy="582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2"/>
            <p:cNvPicPr preferRelativeResize="0">
              <a:picLocks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072" y="3579926"/>
              <a:ext cx="1735200" cy="57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矩形 19"/>
            <p:cNvSpPr/>
            <p:nvPr/>
          </p:nvSpPr>
          <p:spPr>
            <a:xfrm>
              <a:off x="1547664" y="3507854"/>
              <a:ext cx="1944216" cy="72008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3810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76" tIns="45688" rIns="91376" bIns="45688"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994276"/>
            <a:ext cx="2376264" cy="3825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 preferRelativeResize="0"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498" y="994276"/>
            <a:ext cx="3513544" cy="38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6516216" y="843558"/>
            <a:ext cx="2462499" cy="2576729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6" tIns="45688" rIns="91376" bIns="45688" rtlCol="0" anchor="ctr"/>
          <a:lstStyle/>
          <a:p>
            <a:pPr>
              <a:lnSpc>
                <a:spcPct val="150000"/>
              </a:lnSpc>
            </a:pP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57188" indent="-179388">
              <a:lnSpc>
                <a:spcPct val="150000"/>
              </a:lnSpc>
            </a:pPr>
            <a:r>
              <a:rPr lang="zh-CN" altLang="en-US" sz="1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校园职位发布渠道：</a:t>
            </a:r>
            <a:endParaRPr lang="en-US" altLang="zh-CN" sz="14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7800">
              <a:lnSpc>
                <a:spcPct val="150000"/>
              </a:lnSpc>
            </a:pPr>
            <a:r>
              <a:rPr lang="zh-CN" altLang="en-US" sz="1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线上推广：</a:t>
            </a:r>
            <a:endParaRPr lang="en-US" altLang="zh-CN" sz="14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57188" indent="26670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学校官网、官微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57188" indent="26670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院</a:t>
            </a:r>
            <a:r>
              <a:rPr lang="en-US" altLang="zh-CN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系官微、就业群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57188" indent="26670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学生会微信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7800">
              <a:lnSpc>
                <a:spcPct val="150000"/>
              </a:lnSpc>
            </a:pPr>
            <a:r>
              <a:rPr lang="zh-CN" altLang="en-US" sz="1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线下推广：</a:t>
            </a:r>
            <a:endParaRPr lang="en-US" altLang="zh-CN" sz="14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57188" indent="26670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实习生双选会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57188" indent="26670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校园横幅、海报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516216" y="3402310"/>
            <a:ext cx="2481808" cy="1657135"/>
            <a:chOff x="6516216" y="3402310"/>
            <a:chExt cx="2481808" cy="1657135"/>
          </a:xfrm>
        </p:grpSpPr>
        <p:sp>
          <p:nvSpPr>
            <p:cNvPr id="23" name="矩形 22"/>
            <p:cNvSpPr/>
            <p:nvPr/>
          </p:nvSpPr>
          <p:spPr>
            <a:xfrm>
              <a:off x="6516216" y="3507854"/>
              <a:ext cx="2462499" cy="1551591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3810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76" tIns="45688" rIns="91376" bIns="45688" rtlCol="0" anchor="ctr"/>
            <a:lstStyle/>
            <a:p>
              <a:pPr>
                <a:lnSpc>
                  <a:spcPct val="150000"/>
                </a:lnSpc>
              </a:pPr>
              <a:endParaRPr lang="en-US" altLang="zh-CN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贵司是否可以：</a:t>
              </a:r>
              <a:endParaRPr lang="en-US" altLang="zh-CN" sz="1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p"/>
              </a:pPr>
              <a:r>
                <a:rPr lang="zh-CN" altLang="en-US" sz="1400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实名制发布职位信息</a:t>
              </a:r>
              <a:endParaRPr lang="en-US" altLang="zh-CN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p"/>
              </a:pPr>
              <a:r>
                <a:rPr lang="zh-CN" altLang="en-US" sz="1400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使用公司</a:t>
              </a:r>
              <a:r>
                <a:rPr lang="en-US" altLang="zh-CN" sz="1400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Logo</a:t>
              </a:r>
            </a:p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p"/>
              </a:pPr>
              <a:r>
                <a:rPr lang="zh-CN" altLang="en-US" sz="1400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走入学校进行实习双选会</a:t>
              </a:r>
              <a:endParaRPr lang="en-US" altLang="zh-CN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endPara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5" name="Picture 5" descr="C:\Users\cui.yi\Desktop\问号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8424" y="3402310"/>
              <a:ext cx="609600" cy="609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77268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wu.xiao\Desktop\TM截图20150413161025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8" y="0"/>
            <a:ext cx="542763" cy="642924"/>
          </a:xfrm>
          <a:prstGeom prst="rect">
            <a:avLst/>
          </a:prstGeom>
          <a:noFill/>
        </p:spPr>
      </p:pic>
      <p:grpSp>
        <p:nvGrpSpPr>
          <p:cNvPr id="3" name="组合 2"/>
          <p:cNvGrpSpPr/>
          <p:nvPr/>
        </p:nvGrpSpPr>
        <p:grpSpPr>
          <a:xfrm>
            <a:off x="1403648" y="1419622"/>
            <a:ext cx="6731827" cy="3351366"/>
            <a:chOff x="1744666" y="1635646"/>
            <a:chExt cx="6731827" cy="3351366"/>
          </a:xfrm>
        </p:grpSpPr>
        <p:pic>
          <p:nvPicPr>
            <p:cNvPr id="18" name="图片占位符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525" b="12525"/>
            <a:stretch>
              <a:fillRect/>
            </a:stretch>
          </p:blipFill>
          <p:spPr>
            <a:xfrm>
              <a:off x="1744666" y="1635646"/>
              <a:ext cx="1768475" cy="1766888"/>
            </a:xfrm>
            <a:prstGeom prst="ellipse">
              <a:avLst/>
            </a:prstGeom>
          </p:spPr>
        </p:pic>
        <p:pic>
          <p:nvPicPr>
            <p:cNvPr id="19" name="图片占位符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49" r="12449"/>
            <a:stretch>
              <a:fillRect/>
            </a:stretch>
          </p:blipFill>
          <p:spPr>
            <a:xfrm>
              <a:off x="6400396" y="1635646"/>
              <a:ext cx="1768475" cy="1766888"/>
            </a:xfrm>
            <a:prstGeom prst="ellipse">
              <a:avLst/>
            </a:prstGeom>
          </p:spPr>
        </p:pic>
        <p:pic>
          <p:nvPicPr>
            <p:cNvPr id="20" name="图片占位符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75" r="12475"/>
            <a:stretch>
              <a:fillRect/>
            </a:stretch>
          </p:blipFill>
          <p:spPr>
            <a:xfrm>
              <a:off x="5269960" y="3220124"/>
              <a:ext cx="1768475" cy="1766888"/>
            </a:xfrm>
            <a:prstGeom prst="ellipse">
              <a:avLst/>
            </a:prstGeom>
          </p:spPr>
        </p:pic>
        <p:pic>
          <p:nvPicPr>
            <p:cNvPr id="21" name="图片占位符 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75" r="12475"/>
            <a:stretch>
              <a:fillRect/>
            </a:stretch>
          </p:blipFill>
          <p:spPr>
            <a:xfrm>
              <a:off x="2942096" y="3220124"/>
              <a:ext cx="1768475" cy="1766888"/>
            </a:xfrm>
            <a:prstGeom prst="ellipse">
              <a:avLst/>
            </a:prstGeom>
          </p:spPr>
        </p:pic>
        <p:pic>
          <p:nvPicPr>
            <p:cNvPr id="22" name="图片占位符 1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49" r="12449"/>
            <a:stretch>
              <a:fillRect/>
            </a:stretch>
          </p:blipFill>
          <p:spPr>
            <a:xfrm>
              <a:off x="4072532" y="1635646"/>
              <a:ext cx="1768475" cy="1766888"/>
            </a:xfrm>
            <a:prstGeom prst="ellipse">
              <a:avLst/>
            </a:prstGeom>
          </p:spPr>
        </p:pic>
        <p:sp>
          <p:nvSpPr>
            <p:cNvPr id="23" name="Rounded Rectangle 32"/>
            <p:cNvSpPr/>
            <p:nvPr/>
          </p:nvSpPr>
          <p:spPr>
            <a:xfrm>
              <a:off x="2919947" y="1750812"/>
              <a:ext cx="901317" cy="206456"/>
            </a:xfrm>
            <a:prstGeom prst="roundRect">
              <a:avLst>
                <a:gd name="adj" fmla="val 50000"/>
              </a:avLst>
            </a:prstGeom>
            <a:solidFill>
              <a:srgbClr val="F29B26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91420" tIns="0" rIns="0" bIns="45710" rtlCol="0" anchor="t"/>
            <a:lstStyle/>
            <a:p>
              <a:pPr algn="ctr" defTabSz="685663">
                <a:defRPr/>
              </a:pPr>
              <a:r>
                <a:rPr lang="zh-CN" altLang="en-US" sz="1125" b="1" kern="0" dirty="0">
                  <a:solidFill>
                    <a:prstClr val="white"/>
                  </a:solidFill>
                  <a:latin typeface="微软雅黑" panose="020B0503020204020204" pitchFamily="34" charset="-122"/>
                  <a:cs typeface="Aparajita" panose="020B0604020202020204" pitchFamily="34" charset="0"/>
                </a:rPr>
                <a:t>北师大</a:t>
              </a:r>
              <a:endParaRPr lang="en-US" sz="1125" b="1" kern="0" dirty="0">
                <a:solidFill>
                  <a:prstClr val="white"/>
                </a:solidFill>
                <a:latin typeface="微软雅黑" panose="020B0503020204020204" pitchFamily="34" charset="-122"/>
                <a:cs typeface="Aparajita" panose="020B0604020202020204" pitchFamily="34" charset="0"/>
              </a:endParaRPr>
            </a:p>
          </p:txBody>
        </p:sp>
        <p:sp>
          <p:nvSpPr>
            <p:cNvPr id="24" name="Rounded Rectangle 33"/>
            <p:cNvSpPr/>
            <p:nvPr/>
          </p:nvSpPr>
          <p:spPr>
            <a:xfrm>
              <a:off x="5335576" y="1750812"/>
              <a:ext cx="888688" cy="206456"/>
            </a:xfrm>
            <a:prstGeom prst="roundRect">
              <a:avLst>
                <a:gd name="adj" fmla="val 50000"/>
              </a:avLst>
            </a:prstGeom>
            <a:solidFill>
              <a:srgbClr val="BD392F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91420" tIns="0" rIns="0" bIns="45710" rtlCol="0" anchor="t"/>
            <a:lstStyle/>
            <a:p>
              <a:pPr algn="ctr" defTabSz="685663">
                <a:defRPr/>
              </a:pPr>
              <a:r>
                <a:rPr lang="zh-CN" altLang="en-US" sz="1125" b="1" kern="0" dirty="0">
                  <a:solidFill>
                    <a:prstClr val="white"/>
                  </a:solidFill>
                  <a:latin typeface="微软雅黑" panose="020B0503020204020204" pitchFamily="34" charset="-122"/>
                  <a:cs typeface="Aparajita" panose="020B0604020202020204" pitchFamily="34" charset="0"/>
                </a:rPr>
                <a:t>首经贸</a:t>
              </a:r>
              <a:endParaRPr lang="en-US" sz="1125" b="1" kern="0" dirty="0">
                <a:solidFill>
                  <a:prstClr val="white"/>
                </a:solidFill>
                <a:latin typeface="微软雅黑" panose="020B0503020204020204" pitchFamily="34" charset="-122"/>
                <a:cs typeface="Aparajita" panose="020B0604020202020204" pitchFamily="34" charset="0"/>
              </a:endParaRPr>
            </a:p>
          </p:txBody>
        </p:sp>
        <p:sp>
          <p:nvSpPr>
            <p:cNvPr id="25" name="Rounded Rectangle 34"/>
            <p:cNvSpPr/>
            <p:nvPr/>
          </p:nvSpPr>
          <p:spPr>
            <a:xfrm>
              <a:off x="7605591" y="1750812"/>
              <a:ext cx="870902" cy="206456"/>
            </a:xfrm>
            <a:prstGeom prst="roundRect">
              <a:avLst>
                <a:gd name="adj" fmla="val 50000"/>
              </a:avLst>
            </a:prstGeom>
            <a:solidFill>
              <a:srgbClr val="445469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91420" tIns="0" rIns="0" bIns="45710" rtlCol="0" anchor="t"/>
            <a:lstStyle/>
            <a:p>
              <a:pPr algn="ctr" defTabSz="685663">
                <a:defRPr/>
              </a:pPr>
              <a:r>
                <a:rPr lang="zh-CN" altLang="en-US" sz="1125" b="1" kern="0" dirty="0">
                  <a:solidFill>
                    <a:prstClr val="white"/>
                  </a:solidFill>
                  <a:latin typeface="微软雅黑" panose="020B0503020204020204" pitchFamily="34" charset="-122"/>
                  <a:cs typeface="Aparajita" panose="020B0604020202020204" pitchFamily="34" charset="0"/>
                </a:rPr>
                <a:t>人大</a:t>
              </a:r>
              <a:endParaRPr lang="en-US" sz="1125" b="1" kern="0" dirty="0">
                <a:solidFill>
                  <a:prstClr val="white"/>
                </a:solidFill>
                <a:latin typeface="微软雅黑" panose="020B0503020204020204" pitchFamily="34" charset="-122"/>
                <a:cs typeface="Aparajita" panose="020B0604020202020204" pitchFamily="34" charset="0"/>
              </a:endParaRPr>
            </a:p>
          </p:txBody>
        </p:sp>
        <p:sp>
          <p:nvSpPr>
            <p:cNvPr id="26" name="Rounded Rectangle 35"/>
            <p:cNvSpPr/>
            <p:nvPr/>
          </p:nvSpPr>
          <p:spPr>
            <a:xfrm>
              <a:off x="4161404" y="3458976"/>
              <a:ext cx="893882" cy="206456"/>
            </a:xfrm>
            <a:prstGeom prst="roundRect">
              <a:avLst>
                <a:gd name="adj" fmla="val 50000"/>
              </a:avLst>
            </a:prstGeom>
            <a:solidFill>
              <a:srgbClr val="1EA185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91420" tIns="0" rIns="0" bIns="45710" rtlCol="0" anchor="t"/>
            <a:lstStyle/>
            <a:p>
              <a:pPr algn="ctr" defTabSz="685663">
                <a:defRPr/>
              </a:pPr>
              <a:r>
                <a:rPr lang="zh-CN" altLang="en-US" sz="1125" b="1" kern="0" dirty="0">
                  <a:solidFill>
                    <a:prstClr val="white"/>
                  </a:solidFill>
                  <a:latin typeface="微软雅黑" panose="020B0503020204020204" pitchFamily="34" charset="-122"/>
                  <a:cs typeface="Aparajita" panose="020B0604020202020204" pitchFamily="34" charset="0"/>
                </a:rPr>
                <a:t>二外</a:t>
              </a:r>
              <a:endParaRPr lang="en-US" sz="1125" b="1" kern="0" dirty="0">
                <a:solidFill>
                  <a:prstClr val="white"/>
                </a:solidFill>
                <a:latin typeface="微软雅黑" panose="020B0503020204020204" pitchFamily="34" charset="-122"/>
                <a:cs typeface="Aparajita" panose="020B0604020202020204" pitchFamily="34" charset="0"/>
              </a:endParaRPr>
            </a:p>
          </p:txBody>
        </p:sp>
        <p:sp>
          <p:nvSpPr>
            <p:cNvPr id="27" name="Rounded Rectangle 36"/>
            <p:cNvSpPr/>
            <p:nvPr/>
          </p:nvSpPr>
          <p:spPr>
            <a:xfrm>
              <a:off x="6577032" y="3458976"/>
              <a:ext cx="886347" cy="206456"/>
            </a:xfrm>
            <a:prstGeom prst="roundRect">
              <a:avLst>
                <a:gd name="adj" fmla="val 50000"/>
              </a:avLst>
            </a:prstGeom>
            <a:solidFill>
              <a:srgbClr val="9BBB5C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91420" tIns="0" rIns="0" bIns="45710" rtlCol="0" anchor="t"/>
            <a:lstStyle/>
            <a:p>
              <a:pPr algn="ctr" defTabSz="685663">
                <a:defRPr/>
              </a:pPr>
              <a:r>
                <a:rPr lang="zh-CN" altLang="en-US" sz="1125" b="1" kern="0" dirty="0">
                  <a:solidFill>
                    <a:prstClr val="white"/>
                  </a:solidFill>
                  <a:latin typeface="微软雅黑" panose="020B0503020204020204" pitchFamily="34" charset="-122"/>
                  <a:cs typeface="Aparajita" panose="020B0604020202020204" pitchFamily="34" charset="0"/>
                </a:rPr>
                <a:t>科技大</a:t>
              </a:r>
              <a:endParaRPr lang="en-US" sz="1125" b="1" kern="0" dirty="0">
                <a:solidFill>
                  <a:prstClr val="white"/>
                </a:solidFill>
                <a:latin typeface="微软雅黑" panose="020B0503020204020204" pitchFamily="34" charset="-122"/>
                <a:cs typeface="Aparajita" panose="020B0604020202020204" pitchFamily="34" charset="0"/>
              </a:endParaRPr>
            </a:p>
          </p:txBody>
        </p:sp>
      </p:grpSp>
      <p:sp>
        <p:nvSpPr>
          <p:cNvPr id="28" name="矩形 27">
            <a:extLst/>
          </p:cNvPr>
          <p:cNvSpPr/>
          <p:nvPr/>
        </p:nvSpPr>
        <p:spPr>
          <a:xfrm>
            <a:off x="266070" y="156766"/>
            <a:ext cx="4043629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牵线校企合作</a:t>
            </a:r>
            <a:r>
              <a:rPr lang="en-US" altLang="zh-CN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协客户进校园</a:t>
            </a:r>
            <a:endParaRPr lang="en-US" altLang="zh-CN" sz="24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43" y="3636802"/>
            <a:ext cx="1704069" cy="766998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1" y="304434"/>
            <a:ext cx="128588" cy="4286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83" tIns="34265" rIns="68483" bIns="34265" rtlCol="0" anchor="ctr"/>
          <a:lstStyle/>
          <a:p>
            <a:pPr algn="ctr" defTabSz="684759"/>
            <a:endParaRPr lang="zh-CN" altLang="en-US" sz="1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5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" y="304434"/>
            <a:ext cx="128588" cy="4286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83" tIns="34265" rIns="68483" bIns="34265" rtlCol="0" anchor="ctr"/>
          <a:lstStyle/>
          <a:p>
            <a:pPr algn="ctr" defTabSz="684759"/>
            <a:endParaRPr lang="zh-CN" altLang="en-US" sz="1400">
              <a:solidFill>
                <a:prstClr val="white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433065" y="277412"/>
            <a:ext cx="5220440" cy="4752528"/>
            <a:chOff x="3433065" y="277412"/>
            <a:chExt cx="5220440" cy="475252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8908" y="3936959"/>
              <a:ext cx="1080000" cy="109298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5505" y="1513905"/>
              <a:ext cx="1080000" cy="108000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40937" y="2725685"/>
              <a:ext cx="1080000" cy="108000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4119" b="93740" l="4000" r="95167">
                          <a14:foregroundMark x1="50667" y1="49588" x2="50667" y2="49588"/>
                          <a14:foregroundMark x1="30500" y1="30643" x2="69833" y2="73970"/>
                          <a14:foregroundMark x1="25000" y1="54036" x2="80667" y2="5321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99" t="2393" r="-1099" b="2023"/>
            <a:stretch/>
          </p:blipFill>
          <p:spPr>
            <a:xfrm>
              <a:off x="7465505" y="2747763"/>
              <a:ext cx="1152000" cy="111397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60" b="4129"/>
            <a:stretch/>
          </p:blipFill>
          <p:spPr>
            <a:xfrm>
              <a:off x="6205233" y="2725564"/>
              <a:ext cx="1080000" cy="1080121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99485" l="250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05233" y="3982340"/>
              <a:ext cx="1080000" cy="104760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8908" y="2769444"/>
              <a:ext cx="1080000" cy="1036241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996" t="10513" r="9996" b="10513"/>
            <a:stretch/>
          </p:blipFill>
          <p:spPr>
            <a:xfrm>
              <a:off x="6205233" y="1513905"/>
              <a:ext cx="1080000" cy="1066025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05233" y="277412"/>
              <a:ext cx="1080000" cy="108000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5505" y="283637"/>
              <a:ext cx="1080000" cy="1073775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8908" y="1513905"/>
              <a:ext cx="1080000" cy="1085951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6" cstate="print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ackgroundRemoval t="2985" b="89552" l="1493" r="93284">
                          <a14:foregroundMark x1="11194" y1="42537" x2="68657" y2="68657"/>
                          <a14:foregroundMark x1="49254" y1="82090" x2="76866" y2="81343"/>
                          <a14:foregroundMark x1="10448" y1="61194" x2="82090" y2="66418"/>
                          <a14:foregroundMark x1="67164" y1="11567" x2="79104" y2="66418"/>
                          <a14:foregroundMark x1="76866" y1="19030" x2="22388" y2="45522"/>
                          <a14:foregroundMark x1="76119" y1="31343" x2="15672" y2="64179"/>
                          <a14:foregroundMark x1="5224" y1="41791" x2="31343" y2="15299"/>
                          <a14:foregroundMark x1="32090" y1="16045" x2="55970" y2="11567"/>
                          <a14:foregroundMark x1="55970" y1="7090" x2="20896" y2="25373"/>
                          <a14:foregroundMark x1="77612" y1="28358" x2="93284" y2="4403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5505" y="3841940"/>
              <a:ext cx="1188000" cy="1188000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40937" y="277412"/>
              <a:ext cx="1080000" cy="1080000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40937" y="3949940"/>
              <a:ext cx="1080000" cy="1080000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8908" y="277412"/>
              <a:ext cx="1080000" cy="10692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241" t="3918" r="2241" b="-3918"/>
            <a:stretch/>
          </p:blipFill>
          <p:spPr>
            <a:xfrm>
              <a:off x="3433065" y="1487763"/>
              <a:ext cx="1260000" cy="1260000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959" y="1556092"/>
            <a:ext cx="1084045" cy="108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6165" y="2741018"/>
            <a:ext cx="881633" cy="1080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981" y="3925944"/>
            <a:ext cx="1080000" cy="1080000"/>
          </a:xfrm>
          <a:prstGeom prst="rect">
            <a:avLst/>
          </a:prstGeom>
        </p:spPr>
      </p:pic>
      <p:sp>
        <p:nvSpPr>
          <p:cNvPr id="26" name="矩形 25">
            <a:extLst/>
          </p:cNvPr>
          <p:cNvSpPr/>
          <p:nvPr/>
        </p:nvSpPr>
        <p:spPr>
          <a:xfrm>
            <a:off x="-637189" y="231906"/>
            <a:ext cx="4477489" cy="49962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合作院校，持续更新</a:t>
            </a:r>
            <a:r>
              <a:rPr lang="en-US" altLang="zh-CN" sz="2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2493721"/>
              </p:ext>
            </p:extLst>
          </p:nvPr>
        </p:nvGraphicFramePr>
        <p:xfrm>
          <a:off x="381182" y="1327200"/>
          <a:ext cx="1616742" cy="3394084"/>
        </p:xfrm>
        <a:graphic>
          <a:graphicData uri="http://schemas.openxmlformats.org/drawingml/2006/table">
            <a:tbl>
              <a:tblPr/>
              <a:tblGrid>
                <a:gridCol w="1616742">
                  <a:extLst>
                    <a:ext uri="{9D8B030D-6E8A-4147-A177-3AD203B41FA5}">
                      <a16:colId xmlns:a16="http://schemas.microsoft.com/office/drawing/2014/main" xmlns="" val="3453429904"/>
                    </a:ext>
                  </a:extLst>
                </a:gridCol>
              </a:tblGrid>
              <a:tr h="178636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0" i="0" u="none" strike="noStrike">
                          <a:solidFill>
                            <a:srgbClr val="002060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中国人民大学</a:t>
                      </a:r>
                    </a:p>
                  </a:txBody>
                  <a:tcPr marL="5413" marR="5413" marT="54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94960198"/>
                  </a:ext>
                </a:extLst>
              </a:tr>
              <a:tr h="178636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0" i="0" u="none" strike="noStrike">
                          <a:solidFill>
                            <a:srgbClr val="002060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首都经济贸易大学</a:t>
                      </a:r>
                    </a:p>
                  </a:txBody>
                  <a:tcPr marL="5413" marR="5413" marT="54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90151549"/>
                  </a:ext>
                </a:extLst>
              </a:tr>
              <a:tr h="178636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0" i="0" u="none" strike="noStrike">
                          <a:solidFill>
                            <a:srgbClr val="002060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北京工业大学</a:t>
                      </a:r>
                    </a:p>
                  </a:txBody>
                  <a:tcPr marL="5413" marR="5413" marT="54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63890958"/>
                  </a:ext>
                </a:extLst>
              </a:tr>
              <a:tr h="178636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0" i="0" u="none" strike="noStrike">
                          <a:solidFill>
                            <a:srgbClr val="002060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北京第二外国语学院</a:t>
                      </a:r>
                    </a:p>
                  </a:txBody>
                  <a:tcPr marL="5413" marR="5413" marT="54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11949125"/>
                  </a:ext>
                </a:extLst>
              </a:tr>
              <a:tr h="178636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0" i="0" u="none" strike="noStrike">
                          <a:solidFill>
                            <a:srgbClr val="002060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国际关系学院</a:t>
                      </a:r>
                    </a:p>
                  </a:txBody>
                  <a:tcPr marL="5413" marR="5413" marT="54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26009395"/>
                  </a:ext>
                </a:extLst>
              </a:tr>
              <a:tr h="178636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0" i="0" u="none" strike="noStrike">
                          <a:solidFill>
                            <a:srgbClr val="002060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北京师范大学</a:t>
                      </a:r>
                    </a:p>
                  </a:txBody>
                  <a:tcPr marL="5413" marR="5413" marT="54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71013517"/>
                  </a:ext>
                </a:extLst>
              </a:tr>
              <a:tr h="178636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0" i="0" u="none" strike="noStrike">
                          <a:solidFill>
                            <a:srgbClr val="002060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北方工业大学</a:t>
                      </a:r>
                    </a:p>
                  </a:txBody>
                  <a:tcPr marL="5413" marR="5413" marT="54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2609235"/>
                  </a:ext>
                </a:extLst>
              </a:tr>
              <a:tr h="178636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0" i="0" u="none" strike="noStrike">
                          <a:solidFill>
                            <a:srgbClr val="002060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北京信息科技大学</a:t>
                      </a:r>
                    </a:p>
                  </a:txBody>
                  <a:tcPr marL="5413" marR="5413" marT="54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05578139"/>
                  </a:ext>
                </a:extLst>
              </a:tr>
              <a:tr h="178636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0" i="0" u="none" strike="noStrike">
                          <a:solidFill>
                            <a:srgbClr val="002060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北京交通大学</a:t>
                      </a:r>
                    </a:p>
                  </a:txBody>
                  <a:tcPr marL="5413" marR="5413" marT="54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70374567"/>
                  </a:ext>
                </a:extLst>
              </a:tr>
              <a:tr h="178636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0" i="0" u="none" strike="noStrike">
                          <a:solidFill>
                            <a:srgbClr val="002060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北京联合大学</a:t>
                      </a:r>
                    </a:p>
                  </a:txBody>
                  <a:tcPr marL="5413" marR="5413" marT="54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75268085"/>
                  </a:ext>
                </a:extLst>
              </a:tr>
              <a:tr h="178636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0" i="0" u="none" strike="noStrike">
                          <a:solidFill>
                            <a:srgbClr val="002060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北京邮电大学</a:t>
                      </a:r>
                    </a:p>
                  </a:txBody>
                  <a:tcPr marL="5413" marR="5413" marT="54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34202343"/>
                  </a:ext>
                </a:extLst>
              </a:tr>
              <a:tr h="178636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0" i="0" u="none" strike="noStrike">
                          <a:solidFill>
                            <a:srgbClr val="002060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对外经济与贸易大学</a:t>
                      </a:r>
                    </a:p>
                  </a:txBody>
                  <a:tcPr marL="5413" marR="5413" marT="54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6412592"/>
                  </a:ext>
                </a:extLst>
              </a:tr>
              <a:tr h="178636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0" i="0" u="none" strike="noStrike">
                          <a:solidFill>
                            <a:srgbClr val="002060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中国传媒大学</a:t>
                      </a:r>
                    </a:p>
                  </a:txBody>
                  <a:tcPr marL="5413" marR="5413" marT="54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90629488"/>
                  </a:ext>
                </a:extLst>
              </a:tr>
              <a:tr h="178636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0" i="0" u="none" strike="noStrike">
                          <a:solidFill>
                            <a:srgbClr val="002060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北京科技大学</a:t>
                      </a:r>
                    </a:p>
                  </a:txBody>
                  <a:tcPr marL="5413" marR="5413" marT="54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01865376"/>
                  </a:ext>
                </a:extLst>
              </a:tr>
              <a:tr h="178636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0" i="0" u="none" strike="noStrike">
                          <a:solidFill>
                            <a:srgbClr val="002060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华北电力大学</a:t>
                      </a:r>
                    </a:p>
                  </a:txBody>
                  <a:tcPr marL="5413" marR="5413" marT="54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96199365"/>
                  </a:ext>
                </a:extLst>
              </a:tr>
              <a:tr h="178636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0" i="0" u="none" strike="noStrike">
                          <a:solidFill>
                            <a:srgbClr val="002060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北京外国语学院</a:t>
                      </a:r>
                    </a:p>
                  </a:txBody>
                  <a:tcPr marL="5413" marR="5413" marT="54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76447249"/>
                  </a:ext>
                </a:extLst>
              </a:tr>
              <a:tr h="178636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0" i="0" u="none" strike="noStrike">
                          <a:solidFill>
                            <a:srgbClr val="002060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物资学院</a:t>
                      </a:r>
                    </a:p>
                  </a:txBody>
                  <a:tcPr marL="5413" marR="5413" marT="54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30366934"/>
                  </a:ext>
                </a:extLst>
              </a:tr>
              <a:tr h="178636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0" i="0" u="none" strike="noStrike">
                          <a:solidFill>
                            <a:srgbClr val="002060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首都师范大学</a:t>
                      </a:r>
                    </a:p>
                  </a:txBody>
                  <a:tcPr marL="5413" marR="5413" marT="54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34146723"/>
                  </a:ext>
                </a:extLst>
              </a:tr>
              <a:tr h="178636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0" i="0" u="none" strike="noStrike" dirty="0">
                          <a:solidFill>
                            <a:srgbClr val="002060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北京航空航天大学</a:t>
                      </a:r>
                    </a:p>
                  </a:txBody>
                  <a:tcPr marL="5413" marR="5413" marT="54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337405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69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wu.xiao\Desktop\TM截图20150413161025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8" y="0"/>
            <a:ext cx="542763" cy="642924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756703" y="3219822"/>
            <a:ext cx="7147232" cy="1569596"/>
          </a:xfrm>
          <a:prstGeom prst="rect">
            <a:avLst/>
          </a:prstGeom>
          <a:noFill/>
        </p:spPr>
        <p:txBody>
          <a:bodyPr wrap="square" lIns="91376" tIns="45688" rIns="91376" bIns="45688" rtlCol="0">
            <a:spAutoFit/>
          </a:bodyPr>
          <a:lstStyle/>
          <a:p>
            <a:pPr algn="ctr" defTabSz="913760">
              <a:lnSpc>
                <a:spcPct val="200000"/>
              </a:lnSpc>
            </a:pPr>
            <a:r>
              <a:rPr lang="en-US" altLang="zh-CN" sz="16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FESCO </a:t>
            </a:r>
            <a:r>
              <a:rPr lang="zh-CN" altLang="en-US" sz="16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联系人</a:t>
            </a:r>
            <a:r>
              <a:rPr lang="zh-CN" altLang="en-US" sz="16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：李静</a:t>
            </a:r>
            <a:endParaRPr lang="en-US" altLang="zh-CN" sz="16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3760">
              <a:lnSpc>
                <a:spcPct val="200000"/>
              </a:lnSpc>
            </a:pPr>
            <a:r>
              <a:rPr lang="zh-CN" altLang="en-US" sz="16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电话：</a:t>
            </a:r>
            <a:r>
              <a:rPr lang="en-US" altLang="zh-CN" sz="16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15901024023</a:t>
            </a:r>
            <a:endParaRPr lang="en-US" altLang="zh-CN" sz="16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3760">
              <a:lnSpc>
                <a:spcPct val="200000"/>
              </a:lnSpc>
            </a:pPr>
            <a:r>
              <a:rPr lang="en-US" altLang="zh-CN" sz="16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foryou.fesco.com.cn</a:t>
            </a:r>
            <a:endParaRPr lang="zh-CN" altLang="en-US" sz="16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52667"/>
            <a:ext cx="5002294" cy="1774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6584" y="1059582"/>
            <a:ext cx="2160240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088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265941"/>
            <a:ext cx="128588" cy="4286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74" tIns="34265" rIns="68474" bIns="34265" rtlCol="0" anchor="ctr"/>
          <a:lstStyle/>
          <a:p>
            <a:pPr algn="ctr" defTabSz="684657"/>
            <a:endParaRPr lang="zh-CN" altLang="en-US" sz="1400">
              <a:solidFill>
                <a:prstClr val="white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38230" y="3735283"/>
            <a:ext cx="2853650" cy="919046"/>
            <a:chOff x="5508104" y="3020856"/>
            <a:chExt cx="2853650" cy="919046"/>
          </a:xfrm>
        </p:grpSpPr>
        <p:sp>
          <p:nvSpPr>
            <p:cNvPr id="46" name="TextBox 1"/>
            <p:cNvSpPr txBox="1"/>
            <p:nvPr/>
          </p:nvSpPr>
          <p:spPr>
            <a:xfrm>
              <a:off x="5625450" y="3246244"/>
              <a:ext cx="27363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 kern="0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/>
                </a:rPr>
                <a:t>名企实习计划 </a:t>
              </a:r>
            </a:p>
          </p:txBody>
        </p:sp>
        <p:cxnSp>
          <p:nvCxnSpPr>
            <p:cNvPr id="47" name="直接连接符 46"/>
            <p:cNvCxnSpPr/>
            <p:nvPr/>
          </p:nvCxnSpPr>
          <p:spPr bwMode="auto">
            <a:xfrm>
              <a:off x="5508104" y="3147814"/>
              <a:ext cx="2664296" cy="0"/>
            </a:xfrm>
            <a:prstGeom prst="line">
              <a:avLst/>
            </a:prstGeom>
            <a:solidFill>
              <a:sysClr val="window" lastClr="FFFFFF"/>
            </a:solidFill>
            <a:ln w="6350" cap="flat" cmpd="sng" algn="ctr">
              <a:solidFill>
                <a:srgbClr val="465E9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48" name="组合 47"/>
            <p:cNvGrpSpPr/>
            <p:nvPr/>
          </p:nvGrpSpPr>
          <p:grpSpPr>
            <a:xfrm>
              <a:off x="6527068" y="3795886"/>
              <a:ext cx="709228" cy="144016"/>
              <a:chOff x="6383052" y="4299942"/>
              <a:chExt cx="709228" cy="144016"/>
            </a:xfrm>
          </p:grpSpPr>
          <p:sp>
            <p:nvSpPr>
              <p:cNvPr id="53" name="五角星 52"/>
              <p:cNvSpPr/>
              <p:nvPr/>
            </p:nvSpPr>
            <p:spPr bwMode="auto">
              <a:xfrm>
                <a:off x="6383052" y="4299942"/>
                <a:ext cx="144016" cy="144016"/>
              </a:xfrm>
              <a:prstGeom prst="star5">
                <a:avLst/>
              </a:prstGeom>
              <a:solidFill>
                <a:srgbClr val="465E9C"/>
              </a:solidFill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fontAlgn="base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zh-CN" altLang="en-US" kern="0" dirty="0">
                  <a:solidFill>
                    <a:srgbClr val="00206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54" name="五角星 53"/>
              <p:cNvSpPr/>
              <p:nvPr/>
            </p:nvSpPr>
            <p:spPr bwMode="auto">
              <a:xfrm>
                <a:off x="6571456" y="4299942"/>
                <a:ext cx="144016" cy="144016"/>
              </a:xfrm>
              <a:prstGeom prst="star5">
                <a:avLst/>
              </a:prstGeom>
              <a:solidFill>
                <a:srgbClr val="465E9C"/>
              </a:solidFill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fontAlgn="base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zh-CN" altLang="en-US" kern="0" dirty="0">
                  <a:solidFill>
                    <a:srgbClr val="00206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55" name="五角星 54"/>
              <p:cNvSpPr/>
              <p:nvPr/>
            </p:nvSpPr>
            <p:spPr bwMode="auto">
              <a:xfrm>
                <a:off x="6759860" y="4299942"/>
                <a:ext cx="144016" cy="144016"/>
              </a:xfrm>
              <a:prstGeom prst="star5">
                <a:avLst/>
              </a:prstGeom>
              <a:solidFill>
                <a:srgbClr val="465E9C"/>
              </a:solidFill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fontAlgn="base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zh-CN" altLang="en-US" kern="0" dirty="0">
                  <a:solidFill>
                    <a:srgbClr val="00206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56" name="五角星 55"/>
              <p:cNvSpPr/>
              <p:nvPr/>
            </p:nvSpPr>
            <p:spPr bwMode="auto">
              <a:xfrm>
                <a:off x="6948264" y="4299942"/>
                <a:ext cx="144016" cy="144016"/>
              </a:xfrm>
              <a:prstGeom prst="star5">
                <a:avLst/>
              </a:prstGeom>
              <a:solidFill>
                <a:srgbClr val="465E9C"/>
              </a:solidFill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fontAlgn="base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zh-CN" altLang="en-US" kern="0" dirty="0">
                  <a:solidFill>
                    <a:srgbClr val="002060"/>
                  </a:solidFill>
                  <a:latin typeface="微软雅黑"/>
                  <a:ea typeface="微软雅黑"/>
                </a:endParaRPr>
              </a:p>
            </p:txBody>
          </p:sp>
        </p:grpSp>
        <p:cxnSp>
          <p:nvCxnSpPr>
            <p:cNvPr id="49" name="直接连接符 48"/>
            <p:cNvCxnSpPr/>
            <p:nvPr/>
          </p:nvCxnSpPr>
          <p:spPr bwMode="auto">
            <a:xfrm>
              <a:off x="7308304" y="3867894"/>
              <a:ext cx="864096" cy="0"/>
            </a:xfrm>
            <a:prstGeom prst="line">
              <a:avLst/>
            </a:prstGeom>
            <a:solidFill>
              <a:sysClr val="window" lastClr="FFFFFF"/>
            </a:solidFill>
            <a:ln w="6350" cap="flat" cmpd="sng" algn="ctr">
              <a:solidFill>
                <a:srgbClr val="465E9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0" name="直接连接符 49"/>
            <p:cNvCxnSpPr/>
            <p:nvPr/>
          </p:nvCxnSpPr>
          <p:spPr bwMode="auto">
            <a:xfrm>
              <a:off x="5508104" y="3867894"/>
              <a:ext cx="864096" cy="0"/>
            </a:xfrm>
            <a:prstGeom prst="line">
              <a:avLst/>
            </a:prstGeom>
            <a:solidFill>
              <a:sysClr val="window" lastClr="FFFFFF"/>
            </a:solidFill>
            <a:ln w="6350" cap="flat" cmpd="sng" algn="ctr">
              <a:solidFill>
                <a:srgbClr val="465E9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1" name="矩形 50"/>
            <p:cNvSpPr/>
            <p:nvPr/>
          </p:nvSpPr>
          <p:spPr bwMode="auto">
            <a:xfrm>
              <a:off x="6516216" y="3030220"/>
              <a:ext cx="720080" cy="216024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defRPr/>
              </a:pPr>
              <a:endParaRPr lang="zh-CN" altLang="en-US" kern="0" dirty="0">
                <a:solidFill>
                  <a:srgbClr val="00206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2" name="TextBox 24"/>
            <p:cNvSpPr txBox="1"/>
            <p:nvPr/>
          </p:nvSpPr>
          <p:spPr>
            <a:xfrm>
              <a:off x="6584508" y="3020856"/>
              <a:ext cx="6924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1200" i="1" kern="0" dirty="0">
                  <a:solidFill>
                    <a:srgbClr val="002060"/>
                  </a:solidFill>
                  <a:latin typeface="微软雅黑"/>
                  <a:ea typeface="微软雅黑"/>
                </a:rPr>
                <a:t>Intern</a:t>
              </a:r>
              <a:endParaRPr lang="zh-CN" altLang="en-US" sz="1200" i="1" kern="0" dirty="0">
                <a:solidFill>
                  <a:srgbClr val="002060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16" name="TextBox 1"/>
          <p:cNvSpPr txBox="1"/>
          <p:nvPr/>
        </p:nvSpPr>
        <p:spPr>
          <a:xfrm>
            <a:off x="4211960" y="1280925"/>
            <a:ext cx="4752528" cy="2554521"/>
          </a:xfrm>
          <a:prstGeom prst="rect">
            <a:avLst/>
          </a:prstGeom>
          <a:noFill/>
        </p:spPr>
        <p:txBody>
          <a:bodyPr wrap="square" lIns="91352" tIns="45676" rIns="91352" bIns="45676" rtlCol="0">
            <a:spAutoFit/>
          </a:bodyPr>
          <a:lstStyle/>
          <a:p>
            <a:pPr marL="444188" indent="-444188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altLang="en-US" sz="2000" b="1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/>
              </a:rPr>
              <a:t>关于北京外企人力资源服务有限公司（</a:t>
            </a:r>
            <a:r>
              <a:rPr lang="en-US" altLang="zh-CN" sz="2000" b="1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/>
              </a:rPr>
              <a:t>FESCO</a:t>
            </a:r>
            <a:r>
              <a:rPr lang="zh-CN" altLang="en-US" sz="2000" b="1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/>
              </a:rPr>
              <a:t>）</a:t>
            </a:r>
            <a:endParaRPr lang="en-US" altLang="zh-CN" sz="2000" b="1" kern="0" dirty="0">
              <a:solidFill>
                <a:srgbClr val="002060"/>
              </a:solidFill>
              <a:latin typeface="微软雅黑" panose="020B0503020204020204" pitchFamily="34" charset="-122"/>
              <a:ea typeface="微软雅黑"/>
            </a:endParaRPr>
          </a:p>
          <a:p>
            <a:pPr marL="444188" indent="-444188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en-US" altLang="zh-CN" sz="2000" b="1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/>
              </a:rPr>
              <a:t>FESCO2017</a:t>
            </a:r>
            <a:r>
              <a:rPr lang="zh-CN" altLang="en-US" sz="2000" b="1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/>
              </a:rPr>
              <a:t>客户端实习生需求调研</a:t>
            </a:r>
            <a:endParaRPr lang="en-US" altLang="zh-CN" sz="2000" b="1" kern="0" dirty="0">
              <a:solidFill>
                <a:srgbClr val="002060"/>
              </a:solidFill>
              <a:latin typeface="微软雅黑" panose="020B0503020204020204" pitchFamily="34" charset="-122"/>
              <a:ea typeface="微软雅黑"/>
            </a:endParaRPr>
          </a:p>
          <a:p>
            <a:pPr marL="444188" indent="-444188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en-US" altLang="zh-CN" sz="2000" b="1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/>
              </a:rPr>
              <a:t>FESCO</a:t>
            </a:r>
            <a:r>
              <a:rPr lang="zh-CN" altLang="en-US" sz="2000" b="1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/>
              </a:rPr>
              <a:t>名企实习计划</a:t>
            </a:r>
            <a:endParaRPr lang="en-US" altLang="zh-CN" sz="2000" b="1" kern="0" dirty="0">
              <a:solidFill>
                <a:srgbClr val="002060"/>
              </a:solidFill>
              <a:latin typeface="微软雅黑" panose="020B0503020204020204" pitchFamily="34" charset="-122"/>
              <a:ea typeface="微软雅黑"/>
            </a:endParaRPr>
          </a:p>
        </p:txBody>
      </p:sp>
      <p:pic>
        <p:nvPicPr>
          <p:cNvPr id="9219" name="Picture 3" descr="C:\Users\cui.yi\AppData\Local\Temp\Rar$DI00.653\shutterstock_490661293.jpg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78" y="627534"/>
            <a:ext cx="2880000" cy="2880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957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3"/>
          <p:cNvSpPr txBox="1">
            <a:spLocks noChangeArrowheads="1"/>
          </p:cNvSpPr>
          <p:nvPr/>
        </p:nvSpPr>
        <p:spPr bwMode="auto">
          <a:xfrm>
            <a:off x="505030" y="1409651"/>
            <a:ext cx="4715042" cy="2962299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 wrap="square" lIns="68523" tIns="34265" rIns="68523" bIns="34265">
            <a:spAutoFit/>
          </a:bodyPr>
          <a:lstStyle/>
          <a:p>
            <a:pPr marL="214133" indent="-21413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rgbClr val="0C1C1D"/>
                </a:solidFill>
                <a:latin typeface="微软雅黑" pitchFamily="34" charset="-122"/>
                <a:ea typeface="微软雅黑" pitchFamily="34" charset="-122"/>
              </a:rPr>
              <a:t>成立于</a:t>
            </a:r>
            <a:r>
              <a:rPr lang="en-US" altLang="zh-CN" sz="2000" b="1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1979</a:t>
            </a:r>
            <a:r>
              <a:rPr lang="zh-CN" altLang="en-US" sz="1400" dirty="0">
                <a:solidFill>
                  <a:srgbClr val="0C1C1D"/>
                </a:solidFill>
                <a:latin typeface="微软雅黑" pitchFamily="34" charset="-122"/>
                <a:ea typeface="微软雅黑" pitchFamily="34" charset="-122"/>
              </a:rPr>
              <a:t>年，拥有</a:t>
            </a:r>
            <a:r>
              <a:rPr lang="en-US" altLang="zh-CN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39</a:t>
            </a:r>
            <a:r>
              <a:rPr lang="zh-CN" altLang="en-US" sz="1400" dirty="0" smtClean="0">
                <a:solidFill>
                  <a:srgbClr val="0C1C1D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en-US" sz="1400" dirty="0">
                <a:solidFill>
                  <a:srgbClr val="0C1C1D"/>
                </a:solidFill>
                <a:latin typeface="微软雅黑" pitchFamily="34" charset="-122"/>
                <a:ea typeface="微软雅黑" pitchFamily="34" charset="-122"/>
              </a:rPr>
              <a:t>人力资源服务经验</a:t>
            </a:r>
            <a:endParaRPr lang="en-US" altLang="zh-CN" sz="1400" dirty="0">
              <a:solidFill>
                <a:srgbClr val="0C1C1D"/>
              </a:solidFill>
              <a:latin typeface="微软雅黑" pitchFamily="34" charset="-122"/>
              <a:ea typeface="微软雅黑" pitchFamily="34" charset="-122"/>
            </a:endParaRPr>
          </a:p>
          <a:p>
            <a:pPr marL="214133" indent="-21413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中国首家</a:t>
            </a:r>
            <a:r>
              <a:rPr lang="zh-CN" altLang="en-US" sz="1400" dirty="0">
                <a:solidFill>
                  <a:srgbClr val="0C1C1D"/>
                </a:solidFill>
                <a:latin typeface="微软雅黑" pitchFamily="34" charset="-122"/>
                <a:ea typeface="微软雅黑" pitchFamily="34" charset="-122"/>
              </a:rPr>
              <a:t>为外商驻华代表机构、外商金融机构和经济组织提供专业化人力资源服务的公司</a:t>
            </a:r>
            <a:endParaRPr lang="en-US" altLang="zh-CN" sz="1400" dirty="0">
              <a:solidFill>
                <a:srgbClr val="0C1C1D"/>
              </a:solidFill>
              <a:latin typeface="微软雅黑" pitchFamily="34" charset="-122"/>
              <a:ea typeface="微软雅黑" pitchFamily="34" charset="-122"/>
            </a:endParaRPr>
          </a:p>
          <a:p>
            <a:pPr marL="214133" indent="-21413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rgbClr val="0C1C1D"/>
                </a:solidFill>
                <a:latin typeface="微软雅黑" pitchFamily="34" charset="-122"/>
                <a:ea typeface="微软雅黑" pitchFamily="34" charset="-122"/>
              </a:rPr>
              <a:t>服务</a:t>
            </a:r>
            <a:r>
              <a:rPr lang="en-US" altLang="zh-CN" sz="2000" b="1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2.4</a:t>
            </a:r>
            <a:r>
              <a:rPr lang="zh-CN" altLang="en-US" sz="2000" b="1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r>
              <a:rPr lang="zh-CN" altLang="en-US" sz="1400" dirty="0">
                <a:solidFill>
                  <a:srgbClr val="0C1C1D"/>
                </a:solidFill>
                <a:latin typeface="微软雅黑" pitchFamily="34" charset="-122"/>
                <a:ea typeface="微软雅黑" pitchFamily="34" charset="-122"/>
              </a:rPr>
              <a:t>家中外企业，</a:t>
            </a:r>
            <a:r>
              <a:rPr lang="en-US" altLang="zh-CN" sz="2000" b="1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150</a:t>
            </a:r>
            <a:r>
              <a:rPr lang="zh-CN" altLang="en-US" sz="2000" b="1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r>
              <a:rPr lang="zh-CN" altLang="en-US" sz="1400" dirty="0">
                <a:solidFill>
                  <a:srgbClr val="0C1C1D"/>
                </a:solidFill>
                <a:latin typeface="微软雅黑" pitchFamily="34" charset="-122"/>
                <a:ea typeface="微软雅黑" pitchFamily="34" charset="-122"/>
              </a:rPr>
              <a:t>名中外雇员</a:t>
            </a:r>
          </a:p>
          <a:p>
            <a:pPr marL="214133" indent="-21413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rgbClr val="0C1C1D"/>
                </a:solidFill>
                <a:latin typeface="微软雅黑" pitchFamily="34" charset="-122"/>
                <a:ea typeface="微软雅黑" pitchFamily="34" charset="-122"/>
              </a:rPr>
              <a:t>覆盖全国</a:t>
            </a:r>
            <a:r>
              <a:rPr lang="en-US" altLang="zh-CN" sz="2000" b="1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31</a:t>
            </a:r>
            <a:r>
              <a:rPr lang="zh-CN" altLang="en-US" sz="1400" dirty="0">
                <a:solidFill>
                  <a:srgbClr val="0C1C1D"/>
                </a:solidFill>
                <a:latin typeface="微软雅黑" pitchFamily="34" charset="-122"/>
                <a:ea typeface="微软雅黑" pitchFamily="34" charset="-122"/>
              </a:rPr>
              <a:t>个省市自治区，</a:t>
            </a:r>
            <a:r>
              <a:rPr lang="en-US" altLang="zh-CN" sz="2000" b="1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300</a:t>
            </a:r>
            <a:r>
              <a:rPr lang="zh-CN" altLang="en-US" sz="1400" dirty="0">
                <a:solidFill>
                  <a:srgbClr val="0C1C1D"/>
                </a:solidFill>
                <a:latin typeface="微软雅黑" pitchFamily="34" charset="-122"/>
                <a:ea typeface="微软雅黑" pitchFamily="34" charset="-122"/>
              </a:rPr>
              <a:t>余座城市</a:t>
            </a:r>
            <a:endParaRPr lang="en-US" altLang="zh-CN" sz="1400" dirty="0">
              <a:solidFill>
                <a:srgbClr val="0C1C1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32" descr="画册地图透明底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29" y="847417"/>
            <a:ext cx="4283971" cy="4002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9"/>
          <p:cNvSpPr>
            <a:spLocks noGrp="1"/>
          </p:cNvSpPr>
          <p:nvPr>
            <p:ph type="title"/>
          </p:nvPr>
        </p:nvSpPr>
        <p:spPr>
          <a:xfrm>
            <a:off x="457210" y="274452"/>
            <a:ext cx="2458615" cy="488586"/>
          </a:xfrm>
        </p:spPr>
        <p:txBody>
          <a:bodyPr>
            <a:noAutofit/>
          </a:bodyPr>
          <a:lstStyle/>
          <a:p>
            <a:r>
              <a:rPr lang="zh-CN" altLang="en-US" sz="2400" b="1" dirty="0"/>
              <a:t>公司概述</a:t>
            </a:r>
          </a:p>
        </p:txBody>
      </p:sp>
      <p:sp>
        <p:nvSpPr>
          <p:cNvPr id="8" name="矩形 7"/>
          <p:cNvSpPr/>
          <p:nvPr/>
        </p:nvSpPr>
        <p:spPr>
          <a:xfrm>
            <a:off x="1" y="304434"/>
            <a:ext cx="128588" cy="4286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83" tIns="34265" rIns="68483" bIns="34265" rtlCol="0" anchor="ctr"/>
          <a:lstStyle/>
          <a:p>
            <a:pPr algn="ctr" defTabSz="684759"/>
            <a:endParaRPr lang="zh-CN" altLang="en-US" sz="1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75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9"/>
          <p:cNvSpPr>
            <a:spLocks noGrp="1"/>
          </p:cNvSpPr>
          <p:nvPr>
            <p:ph type="title"/>
          </p:nvPr>
        </p:nvSpPr>
        <p:spPr>
          <a:xfrm>
            <a:off x="457210" y="274452"/>
            <a:ext cx="2458615" cy="488586"/>
          </a:xfrm>
        </p:spPr>
        <p:txBody>
          <a:bodyPr>
            <a:noAutofit/>
          </a:bodyPr>
          <a:lstStyle/>
          <a:p>
            <a:r>
              <a:rPr lang="zh-CN" altLang="en-US" sz="2400" b="1" dirty="0"/>
              <a:t>企业性质</a:t>
            </a:r>
          </a:p>
        </p:txBody>
      </p:sp>
      <p:sp>
        <p:nvSpPr>
          <p:cNvPr id="8" name="矩形 7"/>
          <p:cNvSpPr/>
          <p:nvPr/>
        </p:nvSpPr>
        <p:spPr>
          <a:xfrm>
            <a:off x="1" y="304434"/>
            <a:ext cx="128588" cy="4286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83" tIns="34265" rIns="68483" bIns="34265" rtlCol="0" anchor="ctr"/>
          <a:lstStyle/>
          <a:p>
            <a:pPr algn="ctr" defTabSz="684759"/>
            <a:endParaRPr lang="zh-CN" altLang="en-US" sz="1400">
              <a:solidFill>
                <a:prstClr val="white"/>
              </a:solidFill>
            </a:endParaRPr>
          </a:p>
        </p:txBody>
      </p:sp>
      <p:pic>
        <p:nvPicPr>
          <p:cNvPr id="20" name="Picture 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0837" y="1426288"/>
            <a:ext cx="3797877" cy="66386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>
            <a:prstShdw prst="shdw17" dist="17961" dir="2700000">
              <a:srgbClr val="999999"/>
            </a:prstShdw>
          </a:effectLst>
        </p:spPr>
      </p:pic>
      <p:pic>
        <p:nvPicPr>
          <p:cNvPr id="21" name="图片 20" descr="FESCO LOGO(中英文左右)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3817" y="1337619"/>
            <a:ext cx="2919845" cy="752537"/>
          </a:xfrm>
          <a:prstGeom prst="rect">
            <a:avLst/>
          </a:prstGeom>
        </p:spPr>
      </p:pic>
      <p:sp>
        <p:nvSpPr>
          <p:cNvPr id="23" name="矩形 7"/>
          <p:cNvSpPr>
            <a:spLocks noChangeArrowheads="1"/>
          </p:cNvSpPr>
          <p:nvPr/>
        </p:nvSpPr>
        <p:spPr bwMode="auto">
          <a:xfrm>
            <a:off x="4853820" y="2320512"/>
            <a:ext cx="4398700" cy="2346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26" tIns="34265" rIns="68526" bIns="34265">
            <a:spAutoFit/>
          </a:bodyPr>
          <a:lstStyle/>
          <a:p>
            <a:pPr marL="214143" indent="-214143" defTabSz="685252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北京市国资委直接出资</a:t>
            </a:r>
            <a:r>
              <a:rPr lang="en-US" altLang="zh-CN" b="1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45</a:t>
            </a:r>
            <a:r>
              <a:rPr lang="zh-CN" altLang="en-US" b="1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家</a:t>
            </a:r>
            <a:r>
              <a:rPr lang="zh-CN" altLang="en-US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大型国有企业之一；</a:t>
            </a:r>
            <a:endParaRPr lang="en-US" altLang="zh-CN" sz="12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214143" indent="-214143" defTabSz="685252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其中</a:t>
            </a:r>
            <a:r>
              <a:rPr lang="zh-CN" altLang="en-US" b="1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唯一</a:t>
            </a:r>
            <a:r>
              <a:rPr lang="zh-CN" altLang="en-US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的人力资源服务公司；</a:t>
            </a:r>
            <a:endParaRPr lang="en-US" altLang="zh-CN" sz="12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214143" indent="-214143" defTabSz="685252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局级单位</a:t>
            </a:r>
            <a:r>
              <a:rPr lang="zh-CN" altLang="en-US" sz="1200" dirty="0">
                <a:latin typeface="Arial" pitchFamily="34" charset="0"/>
                <a:ea typeface="微软雅黑" pitchFamily="34" charset="-122"/>
                <a:cs typeface="Arial" pitchFamily="34" charset="0"/>
              </a:rPr>
              <a:t>，</a:t>
            </a:r>
            <a:r>
              <a:rPr lang="zh-CN" altLang="en-US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具有</a:t>
            </a:r>
            <a:r>
              <a:rPr lang="zh-CN" altLang="en-US" b="1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人事权</a:t>
            </a:r>
            <a:r>
              <a:rPr lang="zh-CN" altLang="en-US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，完备的人力资源服务资质；</a:t>
            </a:r>
            <a:endParaRPr lang="en-US" altLang="zh-CN" sz="12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214143" indent="-214143" defTabSz="685252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2016</a:t>
            </a:r>
            <a:r>
              <a:rPr lang="zh-CN" altLang="en-US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年营业收入</a:t>
            </a:r>
            <a:r>
              <a:rPr lang="en-US" altLang="zh-CN" b="1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500</a:t>
            </a:r>
            <a:r>
              <a:rPr lang="zh-CN" altLang="en-US" b="1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亿</a:t>
            </a:r>
            <a:endParaRPr lang="en-US" altLang="zh-CN" b="1" dirty="0">
              <a:solidFill>
                <a:srgbClr val="0000CC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2" name="矩形 13"/>
          <p:cNvSpPr>
            <a:spLocks noChangeArrowheads="1"/>
          </p:cNvSpPr>
          <p:nvPr/>
        </p:nvSpPr>
        <p:spPr bwMode="auto">
          <a:xfrm>
            <a:off x="420837" y="2487405"/>
            <a:ext cx="3216265" cy="62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26" tIns="34265" rIns="68526" bIns="34265">
            <a:spAutoFit/>
          </a:bodyPr>
          <a:lstStyle/>
          <a:p>
            <a:pPr defTabSz="685252">
              <a:lnSpc>
                <a:spcPct val="150000"/>
              </a:lnSpc>
            </a:pPr>
            <a:r>
              <a:rPr lang="zh-CN" altLang="en-US" sz="2400" b="1" dirty="0">
                <a:solidFill>
                  <a:srgbClr val="4472C4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北京市国资委下属企业</a:t>
            </a:r>
            <a:endParaRPr lang="en-US" altLang="zh-CN" sz="2400" b="1" dirty="0">
              <a:solidFill>
                <a:srgbClr val="4472C4">
                  <a:lumMod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" name="图片 23" descr="01300001162284130017262335624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9831" y="4226485"/>
            <a:ext cx="772832" cy="772832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</p:spPr>
      </p:pic>
      <p:sp>
        <p:nvSpPr>
          <p:cNvPr id="3" name="矩形 2"/>
          <p:cNvSpPr/>
          <p:nvPr/>
        </p:nvSpPr>
        <p:spPr>
          <a:xfrm>
            <a:off x="420837" y="3719522"/>
            <a:ext cx="4572000" cy="10888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14143" indent="-214143" defTabSz="685252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en-US" altLang="zh-CN" sz="12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defTabSz="685252">
              <a:lnSpc>
                <a:spcPct val="200000"/>
              </a:lnSpc>
            </a:pPr>
            <a:r>
              <a:rPr lang="zh-CN" altLang="en-US" sz="2400" b="1" dirty="0">
                <a:solidFill>
                  <a:srgbClr val="4472C4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中国企业</a:t>
            </a:r>
            <a:r>
              <a:rPr lang="en-US" altLang="zh-CN" sz="2400" b="1" dirty="0">
                <a:solidFill>
                  <a:srgbClr val="4472C4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500</a:t>
            </a:r>
            <a:r>
              <a:rPr lang="zh-CN" altLang="en-US" sz="2400" b="1" dirty="0">
                <a:solidFill>
                  <a:srgbClr val="4472C4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强</a:t>
            </a:r>
          </a:p>
        </p:txBody>
      </p:sp>
      <p:sp>
        <p:nvSpPr>
          <p:cNvPr id="2" name="矩形 1"/>
          <p:cNvSpPr/>
          <p:nvPr/>
        </p:nvSpPr>
        <p:spPr>
          <a:xfrm>
            <a:off x="420837" y="3363841"/>
            <a:ext cx="4186819" cy="646315"/>
          </a:xfrm>
          <a:prstGeom prst="rect">
            <a:avLst/>
          </a:prstGeom>
        </p:spPr>
        <p:txBody>
          <a:bodyPr wrap="none" lIns="91376" tIns="45688" rIns="91376" bIns="45688">
            <a:spAutoFit/>
          </a:bodyPr>
          <a:lstStyle/>
          <a:p>
            <a:pPr defTabSz="685252">
              <a:lnSpc>
                <a:spcPct val="150000"/>
              </a:lnSpc>
            </a:pPr>
            <a:r>
              <a:rPr lang="zh-CN" altLang="en-US" sz="2400" b="1" dirty="0">
                <a:solidFill>
                  <a:srgbClr val="4472C4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朝阳区青年就业创业见习基地</a:t>
            </a:r>
          </a:p>
        </p:txBody>
      </p:sp>
    </p:spTree>
    <p:extLst>
      <p:ext uri="{BB962C8B-B14F-4D97-AF65-F5344CB8AC3E}">
        <p14:creationId xmlns:p14="http://schemas.microsoft.com/office/powerpoint/2010/main" val="3213303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9"/>
          <p:cNvSpPr>
            <a:spLocks noGrp="1"/>
          </p:cNvSpPr>
          <p:nvPr>
            <p:ph type="title"/>
          </p:nvPr>
        </p:nvSpPr>
        <p:spPr>
          <a:xfrm>
            <a:off x="457210" y="274452"/>
            <a:ext cx="2458615" cy="488586"/>
          </a:xfrm>
        </p:spPr>
        <p:txBody>
          <a:bodyPr>
            <a:noAutofit/>
          </a:bodyPr>
          <a:lstStyle/>
          <a:p>
            <a:r>
              <a:rPr lang="en-US" altLang="zh-CN" sz="2400" b="1" dirty="0"/>
              <a:t>FESCO</a:t>
            </a:r>
            <a:r>
              <a:rPr lang="zh-CN" altLang="en-US" sz="2400" b="1" dirty="0"/>
              <a:t>客户群体</a:t>
            </a:r>
          </a:p>
        </p:txBody>
      </p:sp>
      <p:sp>
        <p:nvSpPr>
          <p:cNvPr id="8" name="矩形 7"/>
          <p:cNvSpPr/>
          <p:nvPr/>
        </p:nvSpPr>
        <p:spPr>
          <a:xfrm>
            <a:off x="1" y="304434"/>
            <a:ext cx="128588" cy="4286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83" tIns="34265" rIns="68483" bIns="34265" rtlCol="0" anchor="ctr"/>
          <a:lstStyle/>
          <a:p>
            <a:pPr algn="ctr" defTabSz="684759"/>
            <a:endParaRPr lang="zh-CN" altLang="en-US" sz="1400">
              <a:solidFill>
                <a:prstClr val="white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0396"/>
            <a:ext cx="6624736" cy="478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6044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265941"/>
            <a:ext cx="128588" cy="4286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74" tIns="34265" rIns="68474" bIns="34265" rtlCol="0" anchor="ctr"/>
          <a:lstStyle/>
          <a:p>
            <a:pPr algn="ctr" defTabSz="684657"/>
            <a:endParaRPr lang="zh-CN" altLang="en-US" sz="1400">
              <a:solidFill>
                <a:prstClr val="white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38230" y="3735283"/>
            <a:ext cx="2853650" cy="919046"/>
            <a:chOff x="5508104" y="3020856"/>
            <a:chExt cx="2853650" cy="919046"/>
          </a:xfrm>
        </p:grpSpPr>
        <p:sp>
          <p:nvSpPr>
            <p:cNvPr id="46" name="TextBox 1"/>
            <p:cNvSpPr txBox="1"/>
            <p:nvPr/>
          </p:nvSpPr>
          <p:spPr>
            <a:xfrm>
              <a:off x="5625450" y="3246244"/>
              <a:ext cx="27363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 kern="0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/>
                </a:rPr>
                <a:t>名企实习计划 </a:t>
              </a:r>
            </a:p>
          </p:txBody>
        </p:sp>
        <p:cxnSp>
          <p:nvCxnSpPr>
            <p:cNvPr id="47" name="直接连接符 46"/>
            <p:cNvCxnSpPr/>
            <p:nvPr/>
          </p:nvCxnSpPr>
          <p:spPr bwMode="auto">
            <a:xfrm>
              <a:off x="5508104" y="3147814"/>
              <a:ext cx="2664296" cy="0"/>
            </a:xfrm>
            <a:prstGeom prst="line">
              <a:avLst/>
            </a:prstGeom>
            <a:solidFill>
              <a:sysClr val="window" lastClr="FFFFFF"/>
            </a:solidFill>
            <a:ln w="6350" cap="flat" cmpd="sng" algn="ctr">
              <a:solidFill>
                <a:srgbClr val="465E9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48" name="组合 47"/>
            <p:cNvGrpSpPr/>
            <p:nvPr/>
          </p:nvGrpSpPr>
          <p:grpSpPr>
            <a:xfrm>
              <a:off x="6527068" y="3795886"/>
              <a:ext cx="709228" cy="144016"/>
              <a:chOff x="6383052" y="4299942"/>
              <a:chExt cx="709228" cy="144016"/>
            </a:xfrm>
          </p:grpSpPr>
          <p:sp>
            <p:nvSpPr>
              <p:cNvPr id="53" name="五角星 52"/>
              <p:cNvSpPr/>
              <p:nvPr/>
            </p:nvSpPr>
            <p:spPr bwMode="auto">
              <a:xfrm>
                <a:off x="6383052" y="4299942"/>
                <a:ext cx="144016" cy="144016"/>
              </a:xfrm>
              <a:prstGeom prst="star5">
                <a:avLst/>
              </a:prstGeom>
              <a:solidFill>
                <a:srgbClr val="465E9C"/>
              </a:solidFill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fontAlgn="base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zh-CN" altLang="en-US" kern="0" dirty="0">
                  <a:solidFill>
                    <a:srgbClr val="00206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54" name="五角星 53"/>
              <p:cNvSpPr/>
              <p:nvPr/>
            </p:nvSpPr>
            <p:spPr bwMode="auto">
              <a:xfrm>
                <a:off x="6571456" y="4299942"/>
                <a:ext cx="144016" cy="144016"/>
              </a:xfrm>
              <a:prstGeom prst="star5">
                <a:avLst/>
              </a:prstGeom>
              <a:solidFill>
                <a:srgbClr val="465E9C"/>
              </a:solidFill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fontAlgn="base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zh-CN" altLang="en-US" kern="0" dirty="0">
                  <a:solidFill>
                    <a:srgbClr val="00206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55" name="五角星 54"/>
              <p:cNvSpPr/>
              <p:nvPr/>
            </p:nvSpPr>
            <p:spPr bwMode="auto">
              <a:xfrm>
                <a:off x="6759860" y="4299942"/>
                <a:ext cx="144016" cy="144016"/>
              </a:xfrm>
              <a:prstGeom prst="star5">
                <a:avLst/>
              </a:prstGeom>
              <a:solidFill>
                <a:srgbClr val="465E9C"/>
              </a:solidFill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fontAlgn="base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zh-CN" altLang="en-US" kern="0" dirty="0">
                  <a:solidFill>
                    <a:srgbClr val="00206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56" name="五角星 55"/>
              <p:cNvSpPr/>
              <p:nvPr/>
            </p:nvSpPr>
            <p:spPr bwMode="auto">
              <a:xfrm>
                <a:off x="6948264" y="4299942"/>
                <a:ext cx="144016" cy="144016"/>
              </a:xfrm>
              <a:prstGeom prst="star5">
                <a:avLst/>
              </a:prstGeom>
              <a:solidFill>
                <a:srgbClr val="465E9C"/>
              </a:solidFill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fontAlgn="base"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zh-CN" altLang="en-US" kern="0" dirty="0">
                  <a:solidFill>
                    <a:srgbClr val="002060"/>
                  </a:solidFill>
                  <a:latin typeface="微软雅黑"/>
                  <a:ea typeface="微软雅黑"/>
                </a:endParaRPr>
              </a:p>
            </p:txBody>
          </p:sp>
        </p:grpSp>
        <p:cxnSp>
          <p:nvCxnSpPr>
            <p:cNvPr id="49" name="直接连接符 48"/>
            <p:cNvCxnSpPr/>
            <p:nvPr/>
          </p:nvCxnSpPr>
          <p:spPr bwMode="auto">
            <a:xfrm>
              <a:off x="7308304" y="3867894"/>
              <a:ext cx="864096" cy="0"/>
            </a:xfrm>
            <a:prstGeom prst="line">
              <a:avLst/>
            </a:prstGeom>
            <a:solidFill>
              <a:sysClr val="window" lastClr="FFFFFF"/>
            </a:solidFill>
            <a:ln w="6350" cap="flat" cmpd="sng" algn="ctr">
              <a:solidFill>
                <a:srgbClr val="465E9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0" name="直接连接符 49"/>
            <p:cNvCxnSpPr/>
            <p:nvPr/>
          </p:nvCxnSpPr>
          <p:spPr bwMode="auto">
            <a:xfrm>
              <a:off x="5508104" y="3867894"/>
              <a:ext cx="864096" cy="0"/>
            </a:xfrm>
            <a:prstGeom prst="line">
              <a:avLst/>
            </a:prstGeom>
            <a:solidFill>
              <a:sysClr val="window" lastClr="FFFFFF"/>
            </a:solidFill>
            <a:ln w="6350" cap="flat" cmpd="sng" algn="ctr">
              <a:solidFill>
                <a:srgbClr val="465E9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1" name="矩形 50"/>
            <p:cNvSpPr/>
            <p:nvPr/>
          </p:nvSpPr>
          <p:spPr bwMode="auto">
            <a:xfrm>
              <a:off x="6516216" y="3030220"/>
              <a:ext cx="720080" cy="216024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defRPr/>
              </a:pPr>
              <a:endParaRPr lang="zh-CN" altLang="en-US" kern="0" dirty="0">
                <a:solidFill>
                  <a:srgbClr val="00206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2" name="TextBox 24"/>
            <p:cNvSpPr txBox="1"/>
            <p:nvPr/>
          </p:nvSpPr>
          <p:spPr>
            <a:xfrm>
              <a:off x="6584508" y="3020856"/>
              <a:ext cx="6924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1200" i="1" kern="0" dirty="0">
                  <a:solidFill>
                    <a:srgbClr val="002060"/>
                  </a:solidFill>
                  <a:latin typeface="微软雅黑"/>
                  <a:ea typeface="微软雅黑"/>
                </a:rPr>
                <a:t>Intern</a:t>
              </a:r>
              <a:endParaRPr lang="zh-CN" altLang="en-US" sz="1200" i="1" kern="0" dirty="0">
                <a:solidFill>
                  <a:srgbClr val="002060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16" name="TextBox 1"/>
          <p:cNvSpPr txBox="1"/>
          <p:nvPr/>
        </p:nvSpPr>
        <p:spPr>
          <a:xfrm>
            <a:off x="4211960" y="1280925"/>
            <a:ext cx="4752528" cy="2554521"/>
          </a:xfrm>
          <a:prstGeom prst="rect">
            <a:avLst/>
          </a:prstGeom>
          <a:noFill/>
        </p:spPr>
        <p:txBody>
          <a:bodyPr wrap="square" lIns="91352" tIns="45676" rIns="91352" bIns="45676" rtlCol="0">
            <a:spAutoFit/>
          </a:bodyPr>
          <a:lstStyle/>
          <a:p>
            <a:pPr marL="444188" indent="-444188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altLang="en-US" sz="2000" b="1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/>
              </a:rPr>
              <a:t>关于北京外企人力资源服务有限公司（</a:t>
            </a:r>
            <a:r>
              <a:rPr lang="en-US" altLang="zh-CN" sz="2000" b="1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/>
              </a:rPr>
              <a:t>FESCO</a:t>
            </a:r>
            <a:r>
              <a:rPr lang="zh-CN" altLang="en-US" sz="2000" b="1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/>
              </a:rPr>
              <a:t>）</a:t>
            </a:r>
            <a:endParaRPr lang="en-US" altLang="zh-CN" sz="2000" b="1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/>
            </a:endParaRPr>
          </a:p>
          <a:p>
            <a:pPr marL="444188" indent="-444188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en-US" altLang="zh-CN" sz="2000" b="1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/>
              </a:rPr>
              <a:t>FESCO2017</a:t>
            </a:r>
            <a:r>
              <a:rPr lang="zh-CN" altLang="en-US" sz="2000" b="1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/>
              </a:rPr>
              <a:t>客户端实习生需求调研</a:t>
            </a:r>
            <a:endParaRPr lang="en-US" altLang="zh-CN" sz="2000" b="1" kern="0" dirty="0">
              <a:solidFill>
                <a:srgbClr val="002060"/>
              </a:solidFill>
              <a:latin typeface="微软雅黑" panose="020B0503020204020204" pitchFamily="34" charset="-122"/>
              <a:ea typeface="微软雅黑"/>
            </a:endParaRPr>
          </a:p>
          <a:p>
            <a:pPr marL="444188" indent="-444188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en-US" altLang="zh-CN" sz="2000" b="1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/>
              </a:rPr>
              <a:t>FESCO</a:t>
            </a:r>
            <a:r>
              <a:rPr lang="zh-CN" altLang="en-US" sz="2000" b="1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/>
              </a:rPr>
              <a:t>名企实习计划</a:t>
            </a:r>
            <a:endParaRPr lang="en-US" altLang="zh-CN" sz="2000" b="1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/>
            </a:endParaRPr>
          </a:p>
        </p:txBody>
      </p:sp>
      <p:pic>
        <p:nvPicPr>
          <p:cNvPr id="17" name="Picture 3" descr="C:\Users\cui.yi\AppData\Local\Temp\Rar$DI00.653\shutterstock_490661293.jpg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78" y="627534"/>
            <a:ext cx="2880000" cy="2880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996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9"/>
          <p:cNvSpPr>
            <a:spLocks noGrp="1"/>
          </p:cNvSpPr>
          <p:nvPr>
            <p:ph type="title"/>
          </p:nvPr>
        </p:nvSpPr>
        <p:spPr>
          <a:xfrm>
            <a:off x="457205" y="274452"/>
            <a:ext cx="4690859" cy="488586"/>
          </a:xfrm>
        </p:spPr>
        <p:txBody>
          <a:bodyPr>
            <a:noAutofit/>
          </a:bodyPr>
          <a:lstStyle/>
          <a:p>
            <a:r>
              <a:rPr lang="en-US" altLang="zh-CN" sz="2400" b="1" dirty="0"/>
              <a:t>FESCO2017</a:t>
            </a:r>
            <a:r>
              <a:rPr lang="zh-CN" altLang="en-US" sz="2400" b="1" dirty="0"/>
              <a:t>客户实习生需求调研</a:t>
            </a:r>
          </a:p>
        </p:txBody>
      </p:sp>
      <p:sp>
        <p:nvSpPr>
          <p:cNvPr id="8" name="矩形 7"/>
          <p:cNvSpPr/>
          <p:nvPr/>
        </p:nvSpPr>
        <p:spPr>
          <a:xfrm>
            <a:off x="1" y="304434"/>
            <a:ext cx="128588" cy="4286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83" tIns="34265" rIns="68483" bIns="34265" rtlCol="0" anchor="ctr"/>
          <a:lstStyle/>
          <a:p>
            <a:pPr algn="ctr" defTabSz="684759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5119" y="1206789"/>
            <a:ext cx="3330821" cy="2677650"/>
          </a:xfrm>
          <a:prstGeom prst="rect">
            <a:avLst/>
          </a:prstGeom>
          <a:noFill/>
        </p:spPr>
        <p:txBody>
          <a:bodyPr wrap="square" lIns="91370" tIns="45685" rIns="91370" bIns="4568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调研时间</a:t>
            </a:r>
            <a:r>
              <a:rPr lang="zh-CN" altLang="zh-CN" sz="16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zh-CN" sz="16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6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6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-2</a:t>
            </a:r>
            <a:r>
              <a:rPr lang="zh-CN" altLang="zh-CN" sz="16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en-US" altLang="zh-CN" sz="16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16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调研方式：</a:t>
            </a:r>
            <a:endParaRPr lang="en-US" altLang="zh-CN" sz="16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529" indent="-285529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16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定性调研：</a:t>
            </a:r>
            <a:r>
              <a:rPr lang="en-US" altLang="zh-CN" sz="16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家大型中、外资知名企业现场访谈</a:t>
            </a:r>
            <a:endParaRPr lang="zh-CN" altLang="zh-CN" sz="16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529" indent="-285529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16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定量调研：</a:t>
            </a:r>
            <a:r>
              <a:rPr lang="en-US" altLang="zh-CN" sz="16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16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</a:t>
            </a:r>
            <a:r>
              <a:rPr lang="zh-CN" altLang="zh-CN" sz="16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</a:t>
            </a:r>
            <a:r>
              <a:rPr lang="en-US" altLang="zh-CN" sz="16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HR</a:t>
            </a:r>
            <a:r>
              <a:rPr lang="zh-CN" altLang="en-US" sz="16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在线</a:t>
            </a:r>
            <a:r>
              <a:rPr lang="zh-CN" altLang="zh-CN" sz="16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调研</a:t>
            </a:r>
            <a:endParaRPr lang="zh-CN" altLang="en-US" sz="16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044" y="843558"/>
            <a:ext cx="3933557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418106" y="1091126"/>
            <a:ext cx="252028" cy="1200329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lIns="91370" tIns="45685" rIns="91370" bIns="45685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企业规模分布</a:t>
            </a:r>
          </a:p>
        </p:txBody>
      </p:sp>
      <p:pic>
        <p:nvPicPr>
          <p:cNvPr id="9" name="图片 8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8024" y="2499742"/>
            <a:ext cx="4077573" cy="2451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4418106" y="3310008"/>
            <a:ext cx="252028" cy="830997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lIns="91370" tIns="45685" rIns="91370" bIns="45685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行业分布</a:t>
            </a:r>
          </a:p>
        </p:txBody>
      </p:sp>
    </p:spTree>
    <p:extLst>
      <p:ext uri="{BB962C8B-B14F-4D97-AF65-F5344CB8AC3E}">
        <p14:creationId xmlns:p14="http://schemas.microsoft.com/office/powerpoint/2010/main" val="1164835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9"/>
          <p:cNvSpPr>
            <a:spLocks noGrp="1"/>
          </p:cNvSpPr>
          <p:nvPr>
            <p:ph type="title"/>
          </p:nvPr>
        </p:nvSpPr>
        <p:spPr>
          <a:xfrm>
            <a:off x="457205" y="274452"/>
            <a:ext cx="5698971" cy="488586"/>
          </a:xfrm>
        </p:spPr>
        <p:txBody>
          <a:bodyPr>
            <a:noAutofit/>
          </a:bodyPr>
          <a:lstStyle/>
          <a:p>
            <a:r>
              <a:rPr lang="en-US" altLang="zh-CN" sz="2400" b="1" dirty="0"/>
              <a:t>FESCO2017</a:t>
            </a:r>
            <a:r>
              <a:rPr lang="zh-CN" altLang="en-US" sz="2400" b="1" dirty="0"/>
              <a:t>客户实习生需求调研</a:t>
            </a:r>
          </a:p>
        </p:txBody>
      </p:sp>
      <p:sp>
        <p:nvSpPr>
          <p:cNvPr id="8" name="矩形 7"/>
          <p:cNvSpPr/>
          <p:nvPr/>
        </p:nvSpPr>
        <p:spPr>
          <a:xfrm>
            <a:off x="1" y="304434"/>
            <a:ext cx="128588" cy="4286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83" tIns="34265" rIns="68483" bIns="34265" rtlCol="0" anchor="ctr"/>
          <a:lstStyle/>
          <a:p>
            <a:pPr algn="ctr" defTabSz="684759"/>
            <a:endParaRPr lang="zh-CN" altLang="en-US" sz="1400">
              <a:solidFill>
                <a:prstClr val="white"/>
              </a:solidFill>
            </a:endParaRPr>
          </a:p>
        </p:txBody>
      </p:sp>
      <p:pic>
        <p:nvPicPr>
          <p:cNvPr id="11" name="图片 10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568" y="1031030"/>
            <a:ext cx="3600000" cy="1496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040" y="987387"/>
            <a:ext cx="3600000" cy="1522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478342" y="2715766"/>
            <a:ext cx="8126106" cy="2394884"/>
          </a:xfrm>
          <a:prstGeom prst="rect">
            <a:avLst/>
          </a:prstGeom>
          <a:ln>
            <a:solidFill>
              <a:srgbClr val="002060"/>
            </a:solidFill>
            <a:prstDash val="dash"/>
          </a:ln>
        </p:spPr>
        <p:txBody>
          <a:bodyPr wrap="square" lIns="91370" tIns="45685" rIns="91370" bIns="45685">
            <a:spAutoFit/>
          </a:bodyPr>
          <a:lstStyle/>
          <a:p>
            <a:pPr marL="285529" indent="-285529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绝大多数客户在全年均有需求，和以往认为学生大多在寒暑假进行实习的想法不太一致</a:t>
            </a: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65%</a:t>
            </a:r>
            <a:r>
              <a:rPr lang="zh-CN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的客户要求保证最短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个月的实习期</a:t>
            </a:r>
            <a:r>
              <a:rPr lang="zh-CN" altLang="zh-CN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个月以上</a:t>
            </a:r>
            <a:r>
              <a:rPr lang="zh-CN" altLang="zh-CN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的客户占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18%</a:t>
            </a:r>
            <a:r>
              <a:rPr lang="zh-CN" altLang="zh-CN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marL="285529" indent="-285529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客户对于实习生的使用已经是长期且稳定的</a:t>
            </a: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，且</a:t>
            </a:r>
            <a:r>
              <a:rPr lang="zh-CN" altLang="zh-CN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长于</a:t>
            </a:r>
            <a:r>
              <a:rPr lang="en-US" altLang="zh-CN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个月实习期既是</a:t>
            </a:r>
            <a:r>
              <a:rPr lang="en-US" altLang="zh-CN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HR</a:t>
            </a:r>
            <a:r>
              <a:rPr lang="zh-CN" altLang="zh-CN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日常招聘的刚性需求也是</a:t>
            </a: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</a:t>
            </a:r>
            <a:r>
              <a:rPr lang="zh-CN" altLang="zh-CN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。在定性访谈中，大多客户会对优秀实习生提供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留用机会</a:t>
            </a: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，但这需要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较长时间的实习</a:t>
            </a: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来进行双向了解。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529" indent="-285529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实习生需求量</a:t>
            </a: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技术类岗位涉及实习生人次</a:t>
            </a:r>
            <a:r>
              <a:rPr lang="en-US" altLang="zh-CN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9500+</a:t>
            </a:r>
            <a:r>
              <a:rPr lang="zh-CN" altLang="zh-CN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，文秘行政类岗位涉及实习生人次</a:t>
            </a:r>
            <a:r>
              <a:rPr lang="en-US" altLang="zh-CN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1300+</a:t>
            </a:r>
            <a:r>
              <a:rPr lang="zh-CN" altLang="zh-CN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，总户均需求量约</a:t>
            </a:r>
            <a:r>
              <a:rPr lang="en-US" altLang="zh-CN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120</a:t>
            </a:r>
            <a:r>
              <a:rPr lang="zh-CN" altLang="zh-CN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人次。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35997" y="1240607"/>
            <a:ext cx="252028" cy="1015663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lIns="91370" tIns="45685" rIns="91370" bIns="45685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实习期要求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05936" y="1086879"/>
            <a:ext cx="252028" cy="1384995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lIns="91370" tIns="45685" rIns="91370" bIns="45685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实习生需求时间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287525" y="2742783"/>
            <a:ext cx="8496944" cy="2349247"/>
            <a:chOff x="88594" y="3968876"/>
            <a:chExt cx="8496944" cy="2349247"/>
          </a:xfrm>
        </p:grpSpPr>
        <p:grpSp>
          <p:nvGrpSpPr>
            <p:cNvPr id="5" name="组合 4"/>
            <p:cNvGrpSpPr/>
            <p:nvPr/>
          </p:nvGrpSpPr>
          <p:grpSpPr>
            <a:xfrm>
              <a:off x="88594" y="3968876"/>
              <a:ext cx="8496944" cy="2349247"/>
              <a:chOff x="909047" y="3825792"/>
              <a:chExt cx="7407370" cy="2697088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909047" y="3825792"/>
                <a:ext cx="7407370" cy="2697088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104" tIns="45552" rIns="91104" bIns="45552"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" name="TextBox 2"/>
              <p:cNvSpPr txBox="1"/>
              <p:nvPr/>
            </p:nvSpPr>
            <p:spPr>
              <a:xfrm>
                <a:off x="2290080" y="3933172"/>
                <a:ext cx="6026336" cy="25794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400" b="1" dirty="0">
                    <a:solidFill>
                      <a:srgbClr val="00206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院校情况：</a:t>
                </a:r>
                <a:endParaRPr lang="en-US" altLang="zh-CN" sz="14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200000"/>
                  </a:lnSpc>
                </a:pPr>
                <a:r>
                  <a:rPr lang="en-US" altLang="zh-CN" sz="1400" dirty="0">
                    <a:solidFill>
                      <a:srgbClr val="00206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r>
                  <a:rPr lang="zh-CN" altLang="en-US" sz="1400" dirty="0">
                    <a:solidFill>
                      <a:srgbClr val="00206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、北京院校大三课程安排较满，除极少与学分挂钩的情况外，学生能在大三实习</a:t>
                </a:r>
                <a:r>
                  <a:rPr lang="en-US" altLang="zh-CN" sz="1400" dirty="0">
                    <a:solidFill>
                      <a:srgbClr val="00206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r>
                  <a:rPr lang="zh-CN" altLang="en-US" sz="1400" dirty="0">
                    <a:solidFill>
                      <a:srgbClr val="00206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个月以上的情况较少</a:t>
                </a:r>
                <a:endParaRPr lang="en-US" altLang="zh-CN" sz="1400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200000"/>
                  </a:lnSpc>
                </a:pPr>
                <a:r>
                  <a:rPr lang="en-US" altLang="zh-CN" sz="1400" dirty="0">
                    <a:solidFill>
                      <a:srgbClr val="00206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r>
                  <a:rPr lang="zh-CN" altLang="en-US" sz="1400" dirty="0">
                    <a:solidFill>
                      <a:srgbClr val="00206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、大四（上半学期课程</a:t>
                </a:r>
                <a:r>
                  <a:rPr lang="en-US" altLang="zh-CN" sz="1400" dirty="0">
                    <a:solidFill>
                      <a:srgbClr val="00206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1-2</a:t>
                </a:r>
                <a:r>
                  <a:rPr lang="zh-CN" altLang="en-US" sz="1400" dirty="0">
                    <a:solidFill>
                      <a:srgbClr val="00206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门）以及研二学生，较有可能</a:t>
                </a:r>
                <a:r>
                  <a:rPr lang="en-US" altLang="zh-CN" sz="1400" dirty="0">
                    <a:solidFill>
                      <a:srgbClr val="00206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r>
                  <a:rPr lang="zh-CN" altLang="en-US" sz="1400" dirty="0">
                    <a:solidFill>
                      <a:srgbClr val="00206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个月（每周</a:t>
                </a:r>
                <a:r>
                  <a:rPr lang="en-US" altLang="zh-CN" sz="1400" dirty="0">
                    <a:solidFill>
                      <a:srgbClr val="00206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r>
                  <a:rPr lang="zh-CN" altLang="en-US" sz="1400" dirty="0">
                    <a:solidFill>
                      <a:srgbClr val="00206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、</a:t>
                </a:r>
                <a:r>
                  <a:rPr lang="en-US" altLang="zh-CN" sz="1400" dirty="0">
                    <a:solidFill>
                      <a:srgbClr val="00206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r>
                  <a:rPr lang="zh-CN" altLang="en-US" sz="1400" dirty="0">
                    <a:solidFill>
                      <a:srgbClr val="00206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天）实习，但</a:t>
                </a:r>
                <a:r>
                  <a:rPr lang="en-US" altLang="zh-CN" sz="1400" dirty="0">
                    <a:solidFill>
                      <a:srgbClr val="00206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6</a:t>
                </a:r>
                <a:r>
                  <a:rPr lang="zh-CN" altLang="en-US" sz="1400" dirty="0">
                    <a:solidFill>
                      <a:srgbClr val="00206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个月以上比较困难。</a:t>
                </a:r>
              </a:p>
            </p:txBody>
          </p:sp>
        </p:grpSp>
        <p:pic>
          <p:nvPicPr>
            <p:cNvPr id="8195" name="Picture 3" descr="C:\Users\cui.yi\Desktop\反馈 (1)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2108" y="4697222"/>
              <a:ext cx="826856" cy="8268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079857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9"/>
          <p:cNvSpPr>
            <a:spLocks noGrp="1"/>
          </p:cNvSpPr>
          <p:nvPr>
            <p:ph type="title"/>
          </p:nvPr>
        </p:nvSpPr>
        <p:spPr>
          <a:xfrm>
            <a:off x="457209" y="274452"/>
            <a:ext cx="5410939" cy="488586"/>
          </a:xfrm>
        </p:spPr>
        <p:txBody>
          <a:bodyPr>
            <a:noAutofit/>
          </a:bodyPr>
          <a:lstStyle/>
          <a:p>
            <a:r>
              <a:rPr lang="en-US" altLang="zh-CN" sz="2400" b="1" dirty="0"/>
              <a:t>FESCO2017</a:t>
            </a:r>
            <a:r>
              <a:rPr lang="zh-CN" altLang="en-US" sz="2400" b="1" dirty="0"/>
              <a:t>客户实习生需求调研</a:t>
            </a:r>
          </a:p>
        </p:txBody>
      </p:sp>
      <p:sp>
        <p:nvSpPr>
          <p:cNvPr id="8" name="矩形 7"/>
          <p:cNvSpPr/>
          <p:nvPr/>
        </p:nvSpPr>
        <p:spPr>
          <a:xfrm>
            <a:off x="1" y="304434"/>
            <a:ext cx="128588" cy="4286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83" tIns="34265" rIns="68483" bIns="34265" rtlCol="0" anchor="ctr"/>
          <a:lstStyle/>
          <a:p>
            <a:pPr algn="ctr" defTabSz="684759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552" y="3314106"/>
            <a:ext cx="252028" cy="1384924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lIns="91370" tIns="45685" rIns="91370" bIns="45685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企业最希望外包</a:t>
            </a:r>
          </a:p>
        </p:txBody>
      </p:sp>
      <p:sp>
        <p:nvSpPr>
          <p:cNvPr id="18" name="矩形 17"/>
          <p:cNvSpPr/>
          <p:nvPr/>
        </p:nvSpPr>
        <p:spPr>
          <a:xfrm>
            <a:off x="5436096" y="1063320"/>
            <a:ext cx="3528392" cy="2316333"/>
          </a:xfrm>
          <a:prstGeom prst="rect">
            <a:avLst/>
          </a:prstGeom>
          <a:ln>
            <a:solidFill>
              <a:srgbClr val="002060"/>
            </a:solidFill>
            <a:prstDash val="dash"/>
          </a:ln>
        </p:spPr>
        <p:txBody>
          <a:bodyPr wrap="square" lIns="91370" tIns="45685" rIns="91370" bIns="45685">
            <a:spAutoFit/>
          </a:bodyPr>
          <a:lstStyle/>
          <a:p>
            <a:pPr marL="285529" indent="-285529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招聘渠道：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69875" defTabSz="268288">
              <a:lnSpc>
                <a:spcPct val="150000"/>
              </a:lnSpc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招聘实习生大多以</a:t>
            </a:r>
            <a:r>
              <a:rPr lang="zh-CN" altLang="zh-CN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“内力”为主，主要</a:t>
            </a: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为，招聘网站、</a:t>
            </a:r>
            <a:r>
              <a:rPr lang="zh-CN" altLang="zh-CN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内部推荐</a:t>
            </a: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69875" defTabSz="268288">
              <a:lnSpc>
                <a:spcPct val="150000"/>
              </a:lnSpc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会借助</a:t>
            </a:r>
            <a:r>
              <a:rPr lang="zh-CN" altLang="zh-CN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</a:t>
            </a: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招渠道，大多并未就实习生招聘走入校园</a:t>
            </a:r>
            <a:r>
              <a:rPr lang="zh-CN" altLang="zh-CN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marL="285529" indent="-285529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实习生服务中，招聘为企业“痛点”，最希望将“招聘”外包。</a:t>
            </a:r>
            <a:endParaRPr lang="zh-CN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99" y="886560"/>
            <a:ext cx="4392489" cy="2045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03548" y="1059582"/>
            <a:ext cx="252028" cy="175425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lIns="91370" tIns="45685" rIns="91370" bIns="45685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企业招聘实习生渠道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031" y="3075806"/>
            <a:ext cx="4428057" cy="2084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5624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1F7187"/>
          </a:solidFill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rgbClr val="808080"/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4" charset="0"/>
            <a:ea typeface="微软雅黑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1F7187"/>
          </a:solidFill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rgbClr val="808080"/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4" charset="0"/>
            <a:ea typeface="微软雅黑" pitchFamily="34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-50002_Ignite_Breakout_Template">
  <a:themeElements>
    <a:clrScheme name="Ignite 2016">
      <a:dk1>
        <a:srgbClr val="505050"/>
      </a:dk1>
      <a:lt1>
        <a:srgbClr val="FFFFFF"/>
      </a:lt1>
      <a:dk2>
        <a:srgbClr val="D83B01"/>
      </a:dk2>
      <a:lt2>
        <a:srgbClr val="F8F8F8"/>
      </a:lt2>
      <a:accent1>
        <a:srgbClr val="D83B01"/>
      </a:accent1>
      <a:accent2>
        <a:srgbClr val="0078D7"/>
      </a:accent2>
      <a:accent3>
        <a:srgbClr val="505050"/>
      </a:accent3>
      <a:accent4>
        <a:srgbClr val="D2D2D2"/>
      </a:accent4>
      <a:accent5>
        <a:srgbClr val="FFB900"/>
      </a:accent5>
      <a:accent6>
        <a:srgbClr val="FF8C00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algn="ctr" defTabSz="932472" fontAlgn="base">
          <a:spcBef>
            <a:spcPct val="0"/>
          </a:spcBef>
          <a:spcAft>
            <a:spcPct val="0"/>
          </a:spcAft>
          <a:defRPr sz="2000" dirty="0">
            <a:gradFill>
              <a:gsLst>
                <a:gs pos="5439">
                  <a:srgbClr val="F8F8F8"/>
                </a:gs>
                <a:gs pos="10000">
                  <a:srgbClr val="F8F8F8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Ignite_2016_16x9_Template.potx" id="{61D5EBA6-A23E-492C-8A07-E4BCB14E768B}" vid="{2C5385DD-25CC-4B4A-8E83-9D91F0EF820F}"/>
    </a:ext>
  </a:extLst>
</a:theme>
</file>

<file path=ppt/theme/theme6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3611</TotalTime>
  <Words>839</Words>
  <Application>Microsoft Office PowerPoint</Application>
  <PresentationFormat>全屏显示(16:9)</PresentationFormat>
  <Paragraphs>151</Paragraphs>
  <Slides>18</Slides>
  <Notes>11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6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9" baseType="lpstr">
      <vt:lpstr>ＭＳ Ｐゴシック</vt:lpstr>
      <vt:lpstr>Open Sans Light</vt:lpstr>
      <vt:lpstr>Source Sans Pro ExtraLight</vt:lpstr>
      <vt:lpstr>华文细黑</vt:lpstr>
      <vt:lpstr>宋体</vt:lpstr>
      <vt:lpstr>微软雅黑</vt:lpstr>
      <vt:lpstr>Aparajita</vt:lpstr>
      <vt:lpstr>Arial</vt:lpstr>
      <vt:lpstr>Calibri</vt:lpstr>
      <vt:lpstr>Consolas</vt:lpstr>
      <vt:lpstr>Segoe UI</vt:lpstr>
      <vt:lpstr>Segoe UI Light</vt:lpstr>
      <vt:lpstr>Symbol</vt:lpstr>
      <vt:lpstr>Wingdings</vt:lpstr>
      <vt:lpstr>Office 主题​​</vt:lpstr>
      <vt:lpstr>1_Office 主题​​</vt:lpstr>
      <vt:lpstr>3_Office 主题​​</vt:lpstr>
      <vt:lpstr>自定义设计方案</vt:lpstr>
      <vt:lpstr>5-50002_Ignite_Breakout_Template</vt:lpstr>
      <vt:lpstr>2_Office 主题​​</vt:lpstr>
      <vt:lpstr>think-cell Slide</vt:lpstr>
      <vt:lpstr>PowerPoint 演示文稿</vt:lpstr>
      <vt:lpstr>PowerPoint 演示文稿</vt:lpstr>
      <vt:lpstr>公司概述</vt:lpstr>
      <vt:lpstr>企业性质</vt:lpstr>
      <vt:lpstr>FESCO客户群体</vt:lpstr>
      <vt:lpstr>PowerPoint 演示文稿</vt:lpstr>
      <vt:lpstr>FESCO2017客户实习生需求调研</vt:lpstr>
      <vt:lpstr>FESCO2017客户实习生需求调研</vt:lpstr>
      <vt:lpstr>FESCO2017客户实习生需求调研</vt:lpstr>
      <vt:lpstr>FESCO2017客户实习生需求调研</vt:lpstr>
      <vt:lpstr>PowerPoint 演示文稿</vt:lpstr>
      <vt:lpstr>FESCO名企实习计划</vt:lpstr>
      <vt:lpstr>PowerPoint 演示文稿</vt:lpstr>
      <vt:lpstr>FESCO名企实习计划</vt:lpstr>
      <vt:lpstr>职位发布渠道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李静</cp:lastModifiedBy>
  <cp:revision>428</cp:revision>
  <dcterms:created xsi:type="dcterms:W3CDTF">2015-11-30T07:56:46Z</dcterms:created>
  <dcterms:modified xsi:type="dcterms:W3CDTF">2018-04-12T06:26:22Z</dcterms:modified>
</cp:coreProperties>
</file>